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DE903-7738-455D-8EA5-20C95C960513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0D7D4-DEEF-4297-9418-2C0FC36919F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542362" y="890884"/>
            <a:ext cx="6413030" cy="2120088"/>
            <a:chOff x="1542362" y="890884"/>
            <a:chExt cx="6413030" cy="2120088"/>
          </a:xfrm>
        </p:grpSpPr>
        <p:sp>
          <p:nvSpPr>
            <p:cNvPr id="2" name="Freeform 1"/>
            <p:cNvSpPr/>
            <p:nvPr/>
          </p:nvSpPr>
          <p:spPr>
            <a:xfrm>
              <a:off x="1542362" y="890884"/>
              <a:ext cx="458053" cy="870931"/>
            </a:xfrm>
            <a:custGeom>
              <a:avLst/>
              <a:gdLst/>
              <a:ahLst/>
              <a:cxnLst/>
              <a:rect l="0" t="0" r="0" b="0"/>
              <a:pathLst>
                <a:path w="458053" h="870931">
                  <a:moveTo>
                    <a:pt x="458052" y="151437"/>
                  </a:moveTo>
                  <a:lnTo>
                    <a:pt x="452184" y="157371"/>
                  </a:lnTo>
                  <a:lnTo>
                    <a:pt x="446620" y="163576"/>
                  </a:lnTo>
                  <a:lnTo>
                    <a:pt x="440821" y="170667"/>
                  </a:lnTo>
                  <a:lnTo>
                    <a:pt x="434740" y="178435"/>
                  </a:lnTo>
                  <a:lnTo>
                    <a:pt x="428410" y="186433"/>
                  </a:lnTo>
                  <a:lnTo>
                    <a:pt x="421883" y="194379"/>
                  </a:lnTo>
                  <a:lnTo>
                    <a:pt x="415206" y="202326"/>
                  </a:lnTo>
                  <a:lnTo>
                    <a:pt x="408424" y="210567"/>
                  </a:lnTo>
                  <a:lnTo>
                    <a:pt x="401566" y="219253"/>
                  </a:lnTo>
                  <a:lnTo>
                    <a:pt x="394656" y="228221"/>
                  </a:lnTo>
                  <a:lnTo>
                    <a:pt x="387711" y="237094"/>
                  </a:lnTo>
                  <a:lnTo>
                    <a:pt x="380738" y="245662"/>
                  </a:lnTo>
                  <a:lnTo>
                    <a:pt x="373579" y="254043"/>
                  </a:lnTo>
                  <a:lnTo>
                    <a:pt x="365934" y="262583"/>
                  </a:lnTo>
                  <a:lnTo>
                    <a:pt x="357677" y="271478"/>
                  </a:lnTo>
                  <a:lnTo>
                    <a:pt x="348843" y="280757"/>
                  </a:lnTo>
                  <a:lnTo>
                    <a:pt x="339534" y="290372"/>
                  </a:lnTo>
                  <a:lnTo>
                    <a:pt x="329868" y="300251"/>
                  </a:lnTo>
                  <a:lnTo>
                    <a:pt x="320106" y="310327"/>
                  </a:lnTo>
                  <a:lnTo>
                    <a:pt x="310633" y="320544"/>
                  </a:lnTo>
                  <a:lnTo>
                    <a:pt x="301630" y="330865"/>
                  </a:lnTo>
                  <a:lnTo>
                    <a:pt x="292941" y="341422"/>
                  </a:lnTo>
                  <a:lnTo>
                    <a:pt x="284187" y="352502"/>
                  </a:lnTo>
                  <a:lnTo>
                    <a:pt x="275151" y="364218"/>
                  </a:lnTo>
                  <a:lnTo>
                    <a:pt x="265944" y="376528"/>
                  </a:lnTo>
                  <a:lnTo>
                    <a:pt x="256910" y="389324"/>
                  </a:lnTo>
                  <a:lnTo>
                    <a:pt x="248234" y="402484"/>
                  </a:lnTo>
                  <a:lnTo>
                    <a:pt x="239780" y="415745"/>
                  </a:lnTo>
                  <a:lnTo>
                    <a:pt x="231191" y="428721"/>
                  </a:lnTo>
                  <a:lnTo>
                    <a:pt x="222268" y="441229"/>
                  </a:lnTo>
                  <a:lnTo>
                    <a:pt x="213140" y="453424"/>
                  </a:lnTo>
                  <a:lnTo>
                    <a:pt x="204159" y="465686"/>
                  </a:lnTo>
                  <a:lnTo>
                    <a:pt x="195518" y="478235"/>
                  </a:lnTo>
                  <a:lnTo>
                    <a:pt x="187088" y="491123"/>
                  </a:lnTo>
                  <a:lnTo>
                    <a:pt x="178515" y="504314"/>
                  </a:lnTo>
                  <a:lnTo>
                    <a:pt x="169604" y="517748"/>
                  </a:lnTo>
                  <a:lnTo>
                    <a:pt x="160483" y="531364"/>
                  </a:lnTo>
                  <a:lnTo>
                    <a:pt x="151507" y="545111"/>
                  </a:lnTo>
                  <a:lnTo>
                    <a:pt x="142874" y="558950"/>
                  </a:lnTo>
                  <a:lnTo>
                    <a:pt x="134619" y="572853"/>
                  </a:lnTo>
                  <a:lnTo>
                    <a:pt x="126696" y="586800"/>
                  </a:lnTo>
                  <a:lnTo>
                    <a:pt x="119034" y="600772"/>
                  </a:lnTo>
                  <a:lnTo>
                    <a:pt x="111566" y="614596"/>
                  </a:lnTo>
                  <a:lnTo>
                    <a:pt x="104239" y="627958"/>
                  </a:lnTo>
                  <a:lnTo>
                    <a:pt x="97013" y="640729"/>
                  </a:lnTo>
                  <a:lnTo>
                    <a:pt x="90024" y="653102"/>
                  </a:lnTo>
                  <a:lnTo>
                    <a:pt x="83557" y="665484"/>
                  </a:lnTo>
                  <a:lnTo>
                    <a:pt x="77727" y="678109"/>
                  </a:lnTo>
                  <a:lnTo>
                    <a:pt x="72490" y="690878"/>
                  </a:lnTo>
                  <a:lnTo>
                    <a:pt x="67738" y="703457"/>
                  </a:lnTo>
                  <a:lnTo>
                    <a:pt x="63360" y="715671"/>
                  </a:lnTo>
                  <a:lnTo>
                    <a:pt x="59419" y="727823"/>
                  </a:lnTo>
                  <a:lnTo>
                    <a:pt x="56145" y="740581"/>
                  </a:lnTo>
                  <a:lnTo>
                    <a:pt x="53616" y="754273"/>
                  </a:lnTo>
                  <a:lnTo>
                    <a:pt x="52088" y="768741"/>
                  </a:lnTo>
                  <a:lnTo>
                    <a:pt x="52044" y="783532"/>
                  </a:lnTo>
                  <a:lnTo>
                    <a:pt x="53615" y="798326"/>
                  </a:lnTo>
                  <a:lnTo>
                    <a:pt x="56790" y="812667"/>
                  </a:lnTo>
                  <a:lnTo>
                    <a:pt x="61588" y="825910"/>
                  </a:lnTo>
                  <a:lnTo>
                    <a:pt x="67856" y="837801"/>
                  </a:lnTo>
                  <a:lnTo>
                    <a:pt x="75488" y="848106"/>
                  </a:lnTo>
                  <a:lnTo>
                    <a:pt x="84505" y="856438"/>
                  </a:lnTo>
                  <a:lnTo>
                    <a:pt x="94790" y="862780"/>
                  </a:lnTo>
                  <a:lnTo>
                    <a:pt x="106119" y="867244"/>
                  </a:lnTo>
                  <a:lnTo>
                    <a:pt x="118247" y="869890"/>
                  </a:lnTo>
                  <a:lnTo>
                    <a:pt x="130955" y="870930"/>
                  </a:lnTo>
                  <a:lnTo>
                    <a:pt x="143912" y="870513"/>
                  </a:lnTo>
                  <a:lnTo>
                    <a:pt x="156683" y="868647"/>
                  </a:lnTo>
                  <a:lnTo>
                    <a:pt x="169049" y="865469"/>
                  </a:lnTo>
                  <a:lnTo>
                    <a:pt x="180980" y="861219"/>
                  </a:lnTo>
                  <a:lnTo>
                    <a:pt x="192532" y="856150"/>
                  </a:lnTo>
                  <a:lnTo>
                    <a:pt x="203786" y="850473"/>
                  </a:lnTo>
                  <a:lnTo>
                    <a:pt x="214821" y="844035"/>
                  </a:lnTo>
                  <a:lnTo>
                    <a:pt x="225698" y="836350"/>
                  </a:lnTo>
                  <a:lnTo>
                    <a:pt x="236459" y="827260"/>
                  </a:lnTo>
                  <a:lnTo>
                    <a:pt x="246975" y="817223"/>
                  </a:lnTo>
                  <a:lnTo>
                    <a:pt x="256964" y="807101"/>
                  </a:lnTo>
                  <a:lnTo>
                    <a:pt x="266308" y="797392"/>
                  </a:lnTo>
                  <a:lnTo>
                    <a:pt x="274887" y="787755"/>
                  </a:lnTo>
                  <a:lnTo>
                    <a:pt x="282503" y="777233"/>
                  </a:lnTo>
                  <a:lnTo>
                    <a:pt x="289145" y="765346"/>
                  </a:lnTo>
                  <a:lnTo>
                    <a:pt x="294944" y="752412"/>
                  </a:lnTo>
                  <a:lnTo>
                    <a:pt x="300081" y="739259"/>
                  </a:lnTo>
                  <a:lnTo>
                    <a:pt x="304717" y="726398"/>
                  </a:lnTo>
                  <a:lnTo>
                    <a:pt x="308663" y="713678"/>
                  </a:lnTo>
                  <a:lnTo>
                    <a:pt x="311409" y="700472"/>
                  </a:lnTo>
                  <a:lnTo>
                    <a:pt x="312769" y="686437"/>
                  </a:lnTo>
                  <a:lnTo>
                    <a:pt x="312698" y="671384"/>
                  </a:lnTo>
                  <a:lnTo>
                    <a:pt x="311131" y="655129"/>
                  </a:lnTo>
                  <a:lnTo>
                    <a:pt x="308189" y="637716"/>
                  </a:lnTo>
                  <a:lnTo>
                    <a:pt x="304284" y="619818"/>
                  </a:lnTo>
                  <a:lnTo>
                    <a:pt x="299986" y="602576"/>
                  </a:lnTo>
                  <a:lnTo>
                    <a:pt x="295652" y="586580"/>
                  </a:lnTo>
                  <a:lnTo>
                    <a:pt x="291272" y="571894"/>
                  </a:lnTo>
                  <a:lnTo>
                    <a:pt x="286572" y="558336"/>
                  </a:lnTo>
                  <a:lnTo>
                    <a:pt x="281414" y="545660"/>
                  </a:lnTo>
                  <a:lnTo>
                    <a:pt x="275966" y="533637"/>
                  </a:lnTo>
                  <a:lnTo>
                    <a:pt x="270609" y="522081"/>
                  </a:lnTo>
                  <a:lnTo>
                    <a:pt x="265555" y="510851"/>
                  </a:lnTo>
                  <a:lnTo>
                    <a:pt x="260686" y="499848"/>
                  </a:lnTo>
                  <a:lnTo>
                    <a:pt x="255656" y="489000"/>
                  </a:lnTo>
                  <a:lnTo>
                    <a:pt x="250272" y="478256"/>
                  </a:lnTo>
                  <a:lnTo>
                    <a:pt x="244503" y="467583"/>
                  </a:lnTo>
                  <a:lnTo>
                    <a:pt x="238398" y="456958"/>
                  </a:lnTo>
                  <a:lnTo>
                    <a:pt x="232024" y="446369"/>
                  </a:lnTo>
                  <a:lnTo>
                    <a:pt x="225285" y="435970"/>
                  </a:lnTo>
                  <a:lnTo>
                    <a:pt x="217929" y="426061"/>
                  </a:lnTo>
                  <a:lnTo>
                    <a:pt x="209874" y="416762"/>
                  </a:lnTo>
                  <a:lnTo>
                    <a:pt x="201346" y="407874"/>
                  </a:lnTo>
                  <a:lnTo>
                    <a:pt x="192776" y="398985"/>
                  </a:lnTo>
                  <a:lnTo>
                    <a:pt x="184415" y="389858"/>
                  </a:lnTo>
                  <a:lnTo>
                    <a:pt x="176174" y="380591"/>
                  </a:lnTo>
                  <a:lnTo>
                    <a:pt x="167728" y="371516"/>
                  </a:lnTo>
                  <a:lnTo>
                    <a:pt x="158902" y="362813"/>
                  </a:lnTo>
                  <a:lnTo>
                    <a:pt x="149839" y="354341"/>
                  </a:lnTo>
                  <a:lnTo>
                    <a:pt x="140901" y="345740"/>
                  </a:lnTo>
                  <a:lnTo>
                    <a:pt x="132290" y="336809"/>
                  </a:lnTo>
                  <a:lnTo>
                    <a:pt x="123879" y="327675"/>
                  </a:lnTo>
                  <a:lnTo>
                    <a:pt x="115319" y="318691"/>
                  </a:lnTo>
                  <a:lnTo>
                    <a:pt x="106416" y="310052"/>
                  </a:lnTo>
                  <a:lnTo>
                    <a:pt x="97300" y="301794"/>
                  </a:lnTo>
                  <a:lnTo>
                    <a:pt x="88328" y="293868"/>
                  </a:lnTo>
                  <a:lnTo>
                    <a:pt x="79698" y="286204"/>
                  </a:lnTo>
                  <a:lnTo>
                    <a:pt x="71445" y="278735"/>
                  </a:lnTo>
                  <a:lnTo>
                    <a:pt x="63523" y="271407"/>
                  </a:lnTo>
                  <a:lnTo>
                    <a:pt x="55861" y="264172"/>
                  </a:lnTo>
                  <a:lnTo>
                    <a:pt x="48394" y="256837"/>
                  </a:lnTo>
                  <a:lnTo>
                    <a:pt x="41067" y="249074"/>
                  </a:lnTo>
                  <a:lnTo>
                    <a:pt x="33842" y="240732"/>
                  </a:lnTo>
                  <a:lnTo>
                    <a:pt x="26853" y="231671"/>
                  </a:lnTo>
                  <a:lnTo>
                    <a:pt x="20386" y="221678"/>
                  </a:lnTo>
                  <a:lnTo>
                    <a:pt x="14560" y="210730"/>
                  </a:lnTo>
                  <a:lnTo>
                    <a:pt x="9496" y="198954"/>
                  </a:lnTo>
                  <a:lnTo>
                    <a:pt x="5393" y="186526"/>
                  </a:lnTo>
                  <a:lnTo>
                    <a:pt x="2273" y="173611"/>
                  </a:lnTo>
                  <a:lnTo>
                    <a:pt x="330" y="160346"/>
                  </a:lnTo>
                  <a:lnTo>
                    <a:pt x="0" y="146836"/>
                  </a:lnTo>
                  <a:lnTo>
                    <a:pt x="1372" y="133165"/>
                  </a:lnTo>
                  <a:lnTo>
                    <a:pt x="4242" y="119714"/>
                  </a:lnTo>
                  <a:lnTo>
                    <a:pt x="8302" y="107135"/>
                  </a:lnTo>
                  <a:lnTo>
                    <a:pt x="13262" y="95708"/>
                  </a:lnTo>
                  <a:lnTo>
                    <a:pt x="19200" y="85222"/>
                  </a:lnTo>
                  <a:lnTo>
                    <a:pt x="26542" y="75177"/>
                  </a:lnTo>
                  <a:lnTo>
                    <a:pt x="35402" y="65240"/>
                  </a:lnTo>
                  <a:lnTo>
                    <a:pt x="45453" y="55581"/>
                  </a:lnTo>
                  <a:lnTo>
                    <a:pt x="56116" y="46766"/>
                  </a:lnTo>
                  <a:lnTo>
                    <a:pt x="66992" y="39057"/>
                  </a:lnTo>
                  <a:lnTo>
                    <a:pt x="77887" y="32404"/>
                  </a:lnTo>
                  <a:lnTo>
                    <a:pt x="88729" y="26627"/>
                  </a:lnTo>
                  <a:lnTo>
                    <a:pt x="99504" y="21525"/>
                  </a:lnTo>
                  <a:lnTo>
                    <a:pt x="110383" y="17081"/>
                  </a:lnTo>
                  <a:lnTo>
                    <a:pt x="121687" y="13461"/>
                  </a:lnTo>
                  <a:lnTo>
                    <a:pt x="133553" y="10684"/>
                  </a:lnTo>
                  <a:lnTo>
                    <a:pt x="145796" y="8478"/>
                  </a:lnTo>
                  <a:lnTo>
                    <a:pt x="158014" y="6381"/>
                  </a:lnTo>
                  <a:lnTo>
                    <a:pt x="169992" y="4126"/>
                  </a:lnTo>
                  <a:lnTo>
                    <a:pt x="182324" y="1949"/>
                  </a:lnTo>
                  <a:lnTo>
                    <a:pt x="196267" y="473"/>
                  </a:lnTo>
                  <a:lnTo>
                    <a:pt x="212386" y="0"/>
                  </a:lnTo>
                  <a:lnTo>
                    <a:pt x="230281" y="515"/>
                  </a:lnTo>
                  <a:lnTo>
                    <a:pt x="248983" y="1857"/>
                  </a:lnTo>
                  <a:lnTo>
                    <a:pt x="267813" y="3846"/>
                  </a:lnTo>
                  <a:lnTo>
                    <a:pt x="286150" y="6639"/>
                  </a:lnTo>
                  <a:lnTo>
                    <a:pt x="303295" y="10716"/>
                  </a:lnTo>
                  <a:lnTo>
                    <a:pt x="318997" y="16236"/>
                  </a:lnTo>
                  <a:lnTo>
                    <a:pt x="333198" y="23061"/>
                  </a:lnTo>
                  <a:lnTo>
                    <a:pt x="345839" y="30938"/>
                  </a:lnTo>
                  <a:lnTo>
                    <a:pt x="357044" y="39593"/>
                  </a:lnTo>
                  <a:lnTo>
                    <a:pt x="366773" y="48353"/>
                  </a:lnTo>
                  <a:lnTo>
                    <a:pt x="375686" y="57008"/>
                  </a:lnTo>
                  <a:lnTo>
                    <a:pt x="384571" y="66313"/>
                  </a:lnTo>
                  <a:lnTo>
                    <a:pt x="394881" y="7773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26756" y="1663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44142" y="968621"/>
              <a:ext cx="389059" cy="721676"/>
            </a:xfrm>
            <a:custGeom>
              <a:avLst/>
              <a:gdLst/>
              <a:ahLst/>
              <a:cxnLst/>
              <a:rect l="0" t="0" r="0" b="0"/>
              <a:pathLst>
                <a:path w="389059" h="721676">
                  <a:moveTo>
                    <a:pt x="261681" y="0"/>
                  </a:moveTo>
                  <a:lnTo>
                    <a:pt x="252947" y="5868"/>
                  </a:lnTo>
                  <a:lnTo>
                    <a:pt x="245241" y="11432"/>
                  </a:lnTo>
                  <a:lnTo>
                    <a:pt x="237838" y="17232"/>
                  </a:lnTo>
                  <a:lnTo>
                    <a:pt x="230578" y="23312"/>
                  </a:lnTo>
                  <a:lnTo>
                    <a:pt x="223399" y="29642"/>
                  </a:lnTo>
                  <a:lnTo>
                    <a:pt x="216273" y="36175"/>
                  </a:lnTo>
                  <a:lnTo>
                    <a:pt x="209183" y="43023"/>
                  </a:lnTo>
                  <a:lnTo>
                    <a:pt x="202116" y="50454"/>
                  </a:lnTo>
                  <a:lnTo>
                    <a:pt x="195070" y="58565"/>
                  </a:lnTo>
                  <a:lnTo>
                    <a:pt x="188202" y="67300"/>
                  </a:lnTo>
                  <a:lnTo>
                    <a:pt x="181817" y="76542"/>
                  </a:lnTo>
                  <a:lnTo>
                    <a:pt x="176037" y="86167"/>
                  </a:lnTo>
                  <a:lnTo>
                    <a:pt x="170665" y="96071"/>
                  </a:lnTo>
                  <a:lnTo>
                    <a:pt x="165290" y="106172"/>
                  </a:lnTo>
                  <a:lnTo>
                    <a:pt x="159670" y="116410"/>
                  </a:lnTo>
                  <a:lnTo>
                    <a:pt x="153742" y="126743"/>
                  </a:lnTo>
                  <a:lnTo>
                    <a:pt x="147530" y="137139"/>
                  </a:lnTo>
                  <a:lnTo>
                    <a:pt x="141089" y="147579"/>
                  </a:lnTo>
                  <a:lnTo>
                    <a:pt x="134474" y="158048"/>
                  </a:lnTo>
                  <a:lnTo>
                    <a:pt x="127734" y="168536"/>
                  </a:lnTo>
                  <a:lnTo>
                    <a:pt x="120906" y="179038"/>
                  </a:lnTo>
                  <a:lnTo>
                    <a:pt x="114016" y="189549"/>
                  </a:lnTo>
                  <a:lnTo>
                    <a:pt x="107085" y="200066"/>
                  </a:lnTo>
                  <a:lnTo>
                    <a:pt x="100130" y="210591"/>
                  </a:lnTo>
                  <a:lnTo>
                    <a:pt x="93323" y="221287"/>
                  </a:lnTo>
                  <a:lnTo>
                    <a:pt x="86979" y="232460"/>
                  </a:lnTo>
                  <a:lnTo>
                    <a:pt x="81226" y="244240"/>
                  </a:lnTo>
                  <a:lnTo>
                    <a:pt x="75872" y="256592"/>
                  </a:lnTo>
                  <a:lnTo>
                    <a:pt x="70509" y="269416"/>
                  </a:lnTo>
                  <a:lnTo>
                    <a:pt x="64898" y="282595"/>
                  </a:lnTo>
                  <a:lnTo>
                    <a:pt x="58975" y="295869"/>
                  </a:lnTo>
                  <a:lnTo>
                    <a:pt x="52767" y="308853"/>
                  </a:lnTo>
                  <a:lnTo>
                    <a:pt x="46332" y="321367"/>
                  </a:lnTo>
                  <a:lnTo>
                    <a:pt x="39892" y="333566"/>
                  </a:lnTo>
                  <a:lnTo>
                    <a:pt x="33801" y="345830"/>
                  </a:lnTo>
                  <a:lnTo>
                    <a:pt x="28227" y="358381"/>
                  </a:lnTo>
                  <a:lnTo>
                    <a:pt x="23164" y="371269"/>
                  </a:lnTo>
                  <a:lnTo>
                    <a:pt x="18529" y="384462"/>
                  </a:lnTo>
                  <a:lnTo>
                    <a:pt x="14230" y="397910"/>
                  </a:lnTo>
                  <a:lnTo>
                    <a:pt x="10342" y="412045"/>
                  </a:lnTo>
                  <a:lnTo>
                    <a:pt x="7102" y="427737"/>
                  </a:lnTo>
                  <a:lnTo>
                    <a:pt x="4588" y="445331"/>
                  </a:lnTo>
                  <a:lnTo>
                    <a:pt x="2730" y="464538"/>
                  </a:lnTo>
                  <a:lnTo>
                    <a:pt x="1399" y="484726"/>
                  </a:lnTo>
                  <a:lnTo>
                    <a:pt x="471" y="505404"/>
                  </a:lnTo>
                  <a:lnTo>
                    <a:pt x="0" y="525812"/>
                  </a:lnTo>
                  <a:lnTo>
                    <a:pt x="208" y="544894"/>
                  </a:lnTo>
                  <a:lnTo>
                    <a:pt x="1162" y="562201"/>
                  </a:lnTo>
                  <a:lnTo>
                    <a:pt x="2786" y="577801"/>
                  </a:lnTo>
                  <a:lnTo>
                    <a:pt x="4946" y="591989"/>
                  </a:lnTo>
                  <a:lnTo>
                    <a:pt x="7520" y="605100"/>
                  </a:lnTo>
                  <a:lnTo>
                    <a:pt x="10722" y="617588"/>
                  </a:lnTo>
                  <a:lnTo>
                    <a:pt x="15082" y="629989"/>
                  </a:lnTo>
                  <a:lnTo>
                    <a:pt x="20795" y="642595"/>
                  </a:lnTo>
                  <a:lnTo>
                    <a:pt x="27752" y="655166"/>
                  </a:lnTo>
                  <a:lnTo>
                    <a:pt x="35716" y="667074"/>
                  </a:lnTo>
                  <a:lnTo>
                    <a:pt x="44446" y="678003"/>
                  </a:lnTo>
                  <a:lnTo>
                    <a:pt x="53730" y="687797"/>
                  </a:lnTo>
                  <a:lnTo>
                    <a:pt x="63407" y="696303"/>
                  </a:lnTo>
                  <a:lnTo>
                    <a:pt x="73366" y="703572"/>
                  </a:lnTo>
                  <a:lnTo>
                    <a:pt x="83850" y="709640"/>
                  </a:lnTo>
                  <a:lnTo>
                    <a:pt x="95411" y="714433"/>
                  </a:lnTo>
                  <a:lnTo>
                    <a:pt x="108269" y="718028"/>
                  </a:lnTo>
                  <a:lnTo>
                    <a:pt x="122330" y="720461"/>
                  </a:lnTo>
                  <a:lnTo>
                    <a:pt x="137373" y="721654"/>
                  </a:lnTo>
                  <a:lnTo>
                    <a:pt x="153146" y="721675"/>
                  </a:lnTo>
                  <a:lnTo>
                    <a:pt x="168957" y="720555"/>
                  </a:lnTo>
                  <a:lnTo>
                    <a:pt x="183726" y="718208"/>
                  </a:lnTo>
                  <a:lnTo>
                    <a:pt x="196952" y="714708"/>
                  </a:lnTo>
                  <a:lnTo>
                    <a:pt x="208813" y="710410"/>
                  </a:lnTo>
                  <a:lnTo>
                    <a:pt x="219861" y="705841"/>
                  </a:lnTo>
                  <a:lnTo>
                    <a:pt x="230516" y="701322"/>
                  </a:lnTo>
                  <a:lnTo>
                    <a:pt x="240845" y="696816"/>
                  </a:lnTo>
                  <a:lnTo>
                    <a:pt x="250649" y="692030"/>
                  </a:lnTo>
                  <a:lnTo>
                    <a:pt x="259845" y="686811"/>
                  </a:lnTo>
                  <a:lnTo>
                    <a:pt x="268481" y="681152"/>
                  </a:lnTo>
                  <a:lnTo>
                    <a:pt x="276662" y="675120"/>
                  </a:lnTo>
                  <a:lnTo>
                    <a:pt x="284501" y="668791"/>
                  </a:lnTo>
                  <a:lnTo>
                    <a:pt x="292256" y="661912"/>
                  </a:lnTo>
                  <a:lnTo>
                    <a:pt x="300310" y="653930"/>
                  </a:lnTo>
                  <a:lnTo>
                    <a:pt x="308840" y="644636"/>
                  </a:lnTo>
                  <a:lnTo>
                    <a:pt x="317690" y="634293"/>
                  </a:lnTo>
                  <a:lnTo>
                    <a:pt x="326476" y="623433"/>
                  </a:lnTo>
                  <a:lnTo>
                    <a:pt x="334978" y="612420"/>
                  </a:lnTo>
                  <a:lnTo>
                    <a:pt x="343143" y="601264"/>
                  </a:lnTo>
                  <a:lnTo>
                    <a:pt x="351006" y="589715"/>
                  </a:lnTo>
                  <a:lnTo>
                    <a:pt x="358623" y="577652"/>
                  </a:lnTo>
                  <a:lnTo>
                    <a:pt x="365890" y="565093"/>
                  </a:lnTo>
                  <a:lnTo>
                    <a:pt x="372551" y="552123"/>
                  </a:lnTo>
                  <a:lnTo>
                    <a:pt x="378506" y="538843"/>
                  </a:lnTo>
                  <a:lnTo>
                    <a:pt x="383488" y="525500"/>
                  </a:lnTo>
                  <a:lnTo>
                    <a:pt x="387005" y="512468"/>
                  </a:lnTo>
                  <a:lnTo>
                    <a:pt x="388913" y="499927"/>
                  </a:lnTo>
                  <a:lnTo>
                    <a:pt x="389058" y="487879"/>
                  </a:lnTo>
                  <a:lnTo>
                    <a:pt x="387111" y="476249"/>
                  </a:lnTo>
                  <a:lnTo>
                    <a:pt x="383091" y="464955"/>
                  </a:lnTo>
                  <a:lnTo>
                    <a:pt x="377139" y="454404"/>
                  </a:lnTo>
                  <a:lnTo>
                    <a:pt x="369332" y="445449"/>
                  </a:lnTo>
                  <a:lnTo>
                    <a:pt x="359897" y="438432"/>
                  </a:lnTo>
                  <a:lnTo>
                    <a:pt x="349158" y="433381"/>
                  </a:lnTo>
                  <a:lnTo>
                    <a:pt x="337434" y="430275"/>
                  </a:lnTo>
                  <a:lnTo>
                    <a:pt x="325000" y="428890"/>
                  </a:lnTo>
                  <a:lnTo>
                    <a:pt x="312230" y="428890"/>
                  </a:lnTo>
                  <a:lnTo>
                    <a:pt x="299584" y="429937"/>
                  </a:lnTo>
                  <a:lnTo>
                    <a:pt x="287293" y="431753"/>
                  </a:lnTo>
                  <a:lnTo>
                    <a:pt x="275073" y="434442"/>
                  </a:lnTo>
                  <a:lnTo>
                    <a:pt x="262262" y="438457"/>
                  </a:lnTo>
                  <a:lnTo>
                    <a:pt x="248526" y="443937"/>
                  </a:lnTo>
                  <a:lnTo>
                    <a:pt x="233857" y="450738"/>
                  </a:lnTo>
                  <a:lnTo>
                    <a:pt x="218399" y="458598"/>
                  </a:lnTo>
                  <a:lnTo>
                    <a:pt x="202337" y="467253"/>
                  </a:lnTo>
                  <a:lnTo>
                    <a:pt x="186162" y="476317"/>
                  </a:lnTo>
                  <a:lnTo>
                    <a:pt x="170616" y="485315"/>
                  </a:lnTo>
                  <a:lnTo>
                    <a:pt x="156060" y="493991"/>
                  </a:lnTo>
                  <a:lnTo>
                    <a:pt x="142661" y="502289"/>
                  </a:lnTo>
                  <a:lnTo>
                    <a:pt x="130574" y="510248"/>
                  </a:lnTo>
                  <a:lnTo>
                    <a:pt x="119739" y="517938"/>
                  </a:lnTo>
                  <a:lnTo>
                    <a:pt x="109953" y="525425"/>
                  </a:lnTo>
                  <a:lnTo>
                    <a:pt x="100977" y="532767"/>
                  </a:lnTo>
                  <a:lnTo>
                    <a:pt x="92607" y="539998"/>
                  </a:lnTo>
                  <a:lnTo>
                    <a:pt x="84974" y="546846"/>
                  </a:lnTo>
                  <a:lnTo>
                    <a:pt x="77785" y="553413"/>
                  </a:lnTo>
                  <a:lnTo>
                    <a:pt x="70405" y="560278"/>
                  </a:lnTo>
                  <a:lnTo>
                    <a:pt x="61640" y="56853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21720" y="125289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201634" y="2934"/>
                  </a:lnTo>
                  <a:lnTo>
                    <a:pt x="192007" y="5716"/>
                  </a:lnTo>
                  <a:lnTo>
                    <a:pt x="180711" y="8615"/>
                  </a:lnTo>
                  <a:lnTo>
                    <a:pt x="167697" y="11656"/>
                  </a:lnTo>
                  <a:lnTo>
                    <a:pt x="152921" y="14821"/>
                  </a:lnTo>
                  <a:lnTo>
                    <a:pt x="136548" y="18085"/>
                  </a:lnTo>
                  <a:lnTo>
                    <a:pt x="119034" y="21423"/>
                  </a:lnTo>
                  <a:lnTo>
                    <a:pt x="100998" y="24814"/>
                  </a:lnTo>
                  <a:lnTo>
                    <a:pt x="82856" y="28238"/>
                  </a:lnTo>
                  <a:lnTo>
                    <a:pt x="65351" y="31532"/>
                  </a:lnTo>
                  <a:lnTo>
                    <a:pt x="47817" y="34714"/>
                  </a:lnTo>
                  <a:lnTo>
                    <a:pt x="27602" y="38063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85015" y="950834"/>
              <a:ext cx="626504" cy="702080"/>
            </a:xfrm>
            <a:custGeom>
              <a:avLst/>
              <a:gdLst/>
              <a:ahLst/>
              <a:cxnLst/>
              <a:rect l="0" t="0" r="0" b="0"/>
              <a:pathLst>
                <a:path w="626504" h="702080">
                  <a:moveTo>
                    <a:pt x="484311" y="17787"/>
                  </a:moveTo>
                  <a:lnTo>
                    <a:pt x="475510" y="14854"/>
                  </a:lnTo>
                  <a:lnTo>
                    <a:pt x="467163" y="12071"/>
                  </a:lnTo>
                  <a:lnTo>
                    <a:pt x="458460" y="9176"/>
                  </a:lnTo>
                  <a:lnTo>
                    <a:pt x="449166" y="6309"/>
                  </a:lnTo>
                  <a:lnTo>
                    <a:pt x="439023" y="3792"/>
                  </a:lnTo>
                  <a:lnTo>
                    <a:pt x="427982" y="1786"/>
                  </a:lnTo>
                  <a:lnTo>
                    <a:pt x="416315" y="446"/>
                  </a:lnTo>
                  <a:lnTo>
                    <a:pt x="404493" y="0"/>
                  </a:lnTo>
                  <a:lnTo>
                    <a:pt x="392795" y="480"/>
                  </a:lnTo>
                  <a:lnTo>
                    <a:pt x="380992" y="1769"/>
                  </a:lnTo>
                  <a:lnTo>
                    <a:pt x="368470" y="3698"/>
                  </a:lnTo>
                  <a:lnTo>
                    <a:pt x="354927" y="6103"/>
                  </a:lnTo>
                  <a:lnTo>
                    <a:pt x="340220" y="8852"/>
                  </a:lnTo>
                  <a:lnTo>
                    <a:pt x="324204" y="11842"/>
                  </a:lnTo>
                  <a:lnTo>
                    <a:pt x="306946" y="15004"/>
                  </a:lnTo>
                  <a:lnTo>
                    <a:pt x="288813" y="18449"/>
                  </a:lnTo>
                  <a:lnTo>
                    <a:pt x="270350" y="22447"/>
                  </a:lnTo>
                  <a:lnTo>
                    <a:pt x="251903" y="27107"/>
                  </a:lnTo>
                  <a:lnTo>
                    <a:pt x="233773" y="32543"/>
                  </a:lnTo>
                  <a:lnTo>
                    <a:pt x="216293" y="38949"/>
                  </a:lnTo>
                  <a:lnTo>
                    <a:pt x="199574" y="46335"/>
                  </a:lnTo>
                  <a:lnTo>
                    <a:pt x="183549" y="54567"/>
                  </a:lnTo>
                  <a:lnTo>
                    <a:pt x="168087" y="63463"/>
                  </a:lnTo>
                  <a:lnTo>
                    <a:pt x="153055" y="72853"/>
                  </a:lnTo>
                  <a:lnTo>
                    <a:pt x="138500" y="82598"/>
                  </a:lnTo>
                  <a:lnTo>
                    <a:pt x="124638" y="92592"/>
                  </a:lnTo>
                  <a:lnTo>
                    <a:pt x="111537" y="102753"/>
                  </a:lnTo>
                  <a:lnTo>
                    <a:pt x="99281" y="112864"/>
                  </a:lnTo>
                  <a:lnTo>
                    <a:pt x="88041" y="122580"/>
                  </a:lnTo>
                  <a:lnTo>
                    <a:pt x="77819" y="131749"/>
                  </a:lnTo>
                  <a:lnTo>
                    <a:pt x="68632" y="140551"/>
                  </a:lnTo>
                  <a:lnTo>
                    <a:pt x="60599" y="149382"/>
                  </a:lnTo>
                  <a:lnTo>
                    <a:pt x="53680" y="158479"/>
                  </a:lnTo>
                  <a:lnTo>
                    <a:pt x="47863" y="168066"/>
                  </a:lnTo>
                  <a:lnTo>
                    <a:pt x="43245" y="178420"/>
                  </a:lnTo>
                  <a:lnTo>
                    <a:pt x="39776" y="189609"/>
                  </a:lnTo>
                  <a:lnTo>
                    <a:pt x="37598" y="201379"/>
                  </a:lnTo>
                  <a:lnTo>
                    <a:pt x="37109" y="213271"/>
                  </a:lnTo>
                  <a:lnTo>
                    <a:pt x="38379" y="224999"/>
                  </a:lnTo>
                  <a:lnTo>
                    <a:pt x="41351" y="236143"/>
                  </a:lnTo>
                  <a:lnTo>
                    <a:pt x="46011" y="246094"/>
                  </a:lnTo>
                  <a:lnTo>
                    <a:pt x="52188" y="254630"/>
                  </a:lnTo>
                  <a:lnTo>
                    <a:pt x="59757" y="261699"/>
                  </a:lnTo>
                  <a:lnTo>
                    <a:pt x="68733" y="267239"/>
                  </a:lnTo>
                  <a:lnTo>
                    <a:pt x="78991" y="271375"/>
                  </a:lnTo>
                  <a:lnTo>
                    <a:pt x="90300" y="274360"/>
                  </a:lnTo>
                  <a:lnTo>
                    <a:pt x="102416" y="276462"/>
                  </a:lnTo>
                  <a:lnTo>
                    <a:pt x="115121" y="277920"/>
                  </a:lnTo>
                  <a:lnTo>
                    <a:pt x="128245" y="278920"/>
                  </a:lnTo>
                  <a:lnTo>
                    <a:pt x="141661" y="279600"/>
                  </a:lnTo>
                  <a:lnTo>
                    <a:pt x="155274" y="280055"/>
                  </a:lnTo>
                  <a:lnTo>
                    <a:pt x="168855" y="280193"/>
                  </a:lnTo>
                  <a:lnTo>
                    <a:pt x="182054" y="279752"/>
                  </a:lnTo>
                  <a:lnTo>
                    <a:pt x="194711" y="278648"/>
                  </a:lnTo>
                  <a:lnTo>
                    <a:pt x="206838" y="277262"/>
                  </a:lnTo>
                  <a:lnTo>
                    <a:pt x="218522" y="276325"/>
                  </a:lnTo>
                  <a:lnTo>
                    <a:pt x="229875" y="276212"/>
                  </a:lnTo>
                  <a:lnTo>
                    <a:pt x="241314" y="276800"/>
                  </a:lnTo>
                  <a:lnTo>
                    <a:pt x="253528" y="277659"/>
                  </a:lnTo>
                  <a:lnTo>
                    <a:pt x="266822" y="278501"/>
                  </a:lnTo>
                  <a:lnTo>
                    <a:pt x="281008" y="279369"/>
                  </a:lnTo>
                  <a:lnTo>
                    <a:pt x="295601" y="280552"/>
                  </a:lnTo>
                  <a:lnTo>
                    <a:pt x="310265" y="282196"/>
                  </a:lnTo>
                  <a:lnTo>
                    <a:pt x="324686" y="284299"/>
                  </a:lnTo>
                  <a:lnTo>
                    <a:pt x="338515" y="286789"/>
                  </a:lnTo>
                  <a:lnTo>
                    <a:pt x="351627" y="289578"/>
                  </a:lnTo>
                  <a:lnTo>
                    <a:pt x="364074" y="292587"/>
                  </a:lnTo>
                  <a:lnTo>
                    <a:pt x="375981" y="295754"/>
                  </a:lnTo>
                  <a:lnTo>
                    <a:pt x="387477" y="299029"/>
                  </a:lnTo>
                  <a:lnTo>
                    <a:pt x="398674" y="302380"/>
                  </a:lnTo>
                  <a:lnTo>
                    <a:pt x="409661" y="305783"/>
                  </a:lnTo>
                  <a:lnTo>
                    <a:pt x="420501" y="309226"/>
                  </a:lnTo>
                  <a:lnTo>
                    <a:pt x="431239" y="312860"/>
                  </a:lnTo>
                  <a:lnTo>
                    <a:pt x="441910" y="316985"/>
                  </a:lnTo>
                  <a:lnTo>
                    <a:pt x="452533" y="321726"/>
                  </a:lnTo>
                  <a:lnTo>
                    <a:pt x="463126" y="327047"/>
                  </a:lnTo>
                  <a:lnTo>
                    <a:pt x="473697" y="332844"/>
                  </a:lnTo>
                  <a:lnTo>
                    <a:pt x="484254" y="339003"/>
                  </a:lnTo>
                  <a:lnTo>
                    <a:pt x="494801" y="345426"/>
                  </a:lnTo>
                  <a:lnTo>
                    <a:pt x="505342" y="352037"/>
                  </a:lnTo>
                  <a:lnTo>
                    <a:pt x="515875" y="358779"/>
                  </a:lnTo>
                  <a:lnTo>
                    <a:pt x="526236" y="365611"/>
                  </a:lnTo>
                  <a:lnTo>
                    <a:pt x="536120" y="372503"/>
                  </a:lnTo>
                  <a:lnTo>
                    <a:pt x="545398" y="379437"/>
                  </a:lnTo>
                  <a:lnTo>
                    <a:pt x="554103" y="386399"/>
                  </a:lnTo>
                  <a:lnTo>
                    <a:pt x="562336" y="393380"/>
                  </a:lnTo>
                  <a:lnTo>
                    <a:pt x="570209" y="400378"/>
                  </a:lnTo>
                  <a:lnTo>
                    <a:pt x="577820" y="407553"/>
                  </a:lnTo>
                  <a:lnTo>
                    <a:pt x="585244" y="415209"/>
                  </a:lnTo>
                  <a:lnTo>
                    <a:pt x="592534" y="423474"/>
                  </a:lnTo>
                  <a:lnTo>
                    <a:pt x="599567" y="432313"/>
                  </a:lnTo>
                  <a:lnTo>
                    <a:pt x="606063" y="441625"/>
                  </a:lnTo>
                  <a:lnTo>
                    <a:pt x="611908" y="451307"/>
                  </a:lnTo>
                  <a:lnTo>
                    <a:pt x="616986" y="461589"/>
                  </a:lnTo>
                  <a:lnTo>
                    <a:pt x="621098" y="473008"/>
                  </a:lnTo>
                  <a:lnTo>
                    <a:pt x="624224" y="485767"/>
                  </a:lnTo>
                  <a:lnTo>
                    <a:pt x="626170" y="499760"/>
                  </a:lnTo>
                  <a:lnTo>
                    <a:pt x="626503" y="514755"/>
                  </a:lnTo>
                  <a:lnTo>
                    <a:pt x="625124" y="530507"/>
                  </a:lnTo>
                  <a:lnTo>
                    <a:pt x="621909" y="546643"/>
                  </a:lnTo>
                  <a:lnTo>
                    <a:pt x="616554" y="562694"/>
                  </a:lnTo>
                  <a:lnTo>
                    <a:pt x="609102" y="578403"/>
                  </a:lnTo>
                  <a:lnTo>
                    <a:pt x="600031" y="593390"/>
                  </a:lnTo>
                  <a:lnTo>
                    <a:pt x="590041" y="607082"/>
                  </a:lnTo>
                  <a:lnTo>
                    <a:pt x="579625" y="619291"/>
                  </a:lnTo>
                  <a:lnTo>
                    <a:pt x="569041" y="630151"/>
                  </a:lnTo>
                  <a:lnTo>
                    <a:pt x="558410" y="639922"/>
                  </a:lnTo>
                  <a:lnTo>
                    <a:pt x="547776" y="648866"/>
                  </a:lnTo>
                  <a:lnTo>
                    <a:pt x="536991" y="657045"/>
                  </a:lnTo>
                  <a:lnTo>
                    <a:pt x="525750" y="664328"/>
                  </a:lnTo>
                  <a:lnTo>
                    <a:pt x="513922" y="670713"/>
                  </a:lnTo>
                  <a:lnTo>
                    <a:pt x="501535" y="676325"/>
                  </a:lnTo>
                  <a:lnTo>
                    <a:pt x="488687" y="681329"/>
                  </a:lnTo>
                  <a:lnTo>
                    <a:pt x="475482" y="685877"/>
                  </a:lnTo>
                  <a:lnTo>
                    <a:pt x="461851" y="689931"/>
                  </a:lnTo>
                  <a:lnTo>
                    <a:pt x="447563" y="693282"/>
                  </a:lnTo>
                  <a:lnTo>
                    <a:pt x="432543" y="695871"/>
                  </a:lnTo>
                  <a:lnTo>
                    <a:pt x="416862" y="697779"/>
                  </a:lnTo>
                  <a:lnTo>
                    <a:pt x="400651" y="699142"/>
                  </a:lnTo>
                  <a:lnTo>
                    <a:pt x="384040" y="700097"/>
                  </a:lnTo>
                  <a:lnTo>
                    <a:pt x="367139" y="700756"/>
                  </a:lnTo>
                  <a:lnTo>
                    <a:pt x="350034" y="701207"/>
                  </a:lnTo>
                  <a:lnTo>
                    <a:pt x="332791" y="701512"/>
                  </a:lnTo>
                  <a:lnTo>
                    <a:pt x="315619" y="701719"/>
                  </a:lnTo>
                  <a:lnTo>
                    <a:pt x="298856" y="701858"/>
                  </a:lnTo>
                  <a:lnTo>
                    <a:pt x="282649" y="701951"/>
                  </a:lnTo>
                  <a:lnTo>
                    <a:pt x="266816" y="702013"/>
                  </a:lnTo>
                  <a:lnTo>
                    <a:pt x="250958" y="702055"/>
                  </a:lnTo>
                  <a:lnTo>
                    <a:pt x="234845" y="702079"/>
                  </a:lnTo>
                  <a:lnTo>
                    <a:pt x="218582" y="701925"/>
                  </a:lnTo>
                  <a:lnTo>
                    <a:pt x="202502" y="701289"/>
                  </a:lnTo>
                  <a:lnTo>
                    <a:pt x="186794" y="700044"/>
                  </a:lnTo>
                  <a:lnTo>
                    <a:pt x="171483" y="698224"/>
                  </a:lnTo>
                  <a:lnTo>
                    <a:pt x="156515" y="695931"/>
                  </a:lnTo>
                  <a:lnTo>
                    <a:pt x="141817" y="693278"/>
                  </a:lnTo>
                  <a:lnTo>
                    <a:pt x="127319" y="690361"/>
                  </a:lnTo>
                  <a:lnTo>
                    <a:pt x="112965" y="687258"/>
                  </a:lnTo>
                  <a:lnTo>
                    <a:pt x="98711" y="684024"/>
                  </a:lnTo>
                  <a:lnTo>
                    <a:pt x="84527" y="680702"/>
                  </a:lnTo>
                  <a:lnTo>
                    <a:pt x="70391" y="677318"/>
                  </a:lnTo>
                  <a:lnTo>
                    <a:pt x="56305" y="673898"/>
                  </a:lnTo>
                  <a:lnTo>
                    <a:pt x="42865" y="670605"/>
                  </a:lnTo>
                  <a:lnTo>
                    <a:pt x="29930" y="667425"/>
                  </a:lnTo>
                  <a:lnTo>
                    <a:pt x="16365" y="664076"/>
                  </a:lnTo>
                  <a:lnTo>
                    <a:pt x="0" y="66002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14751" y="1473989"/>
              <a:ext cx="166004" cy="181295"/>
            </a:xfrm>
            <a:custGeom>
              <a:avLst/>
              <a:gdLst/>
              <a:ahLst/>
              <a:cxnLst/>
              <a:rect l="0" t="0" r="0" b="0"/>
              <a:pathLst>
                <a:path w="166004" h="181295">
                  <a:moveTo>
                    <a:pt x="17787" y="0"/>
                  </a:moveTo>
                  <a:lnTo>
                    <a:pt x="14854" y="8801"/>
                  </a:lnTo>
                  <a:lnTo>
                    <a:pt x="12072" y="17148"/>
                  </a:lnTo>
                  <a:lnTo>
                    <a:pt x="9177" y="25856"/>
                  </a:lnTo>
                  <a:lnTo>
                    <a:pt x="6309" y="35323"/>
                  </a:lnTo>
                  <a:lnTo>
                    <a:pt x="3792" y="46114"/>
                  </a:lnTo>
                  <a:lnTo>
                    <a:pt x="1786" y="58408"/>
                  </a:lnTo>
                  <a:lnTo>
                    <a:pt x="447" y="71900"/>
                  </a:lnTo>
                  <a:lnTo>
                    <a:pt x="0" y="86019"/>
                  </a:lnTo>
                  <a:lnTo>
                    <a:pt x="485" y="100360"/>
                  </a:lnTo>
                  <a:lnTo>
                    <a:pt x="1947" y="114562"/>
                  </a:lnTo>
                  <a:lnTo>
                    <a:pt x="4524" y="128244"/>
                  </a:lnTo>
                  <a:lnTo>
                    <a:pt x="8192" y="141243"/>
                  </a:lnTo>
                  <a:lnTo>
                    <a:pt x="13111" y="153106"/>
                  </a:lnTo>
                  <a:lnTo>
                    <a:pt x="19695" y="163023"/>
                  </a:lnTo>
                  <a:lnTo>
                    <a:pt x="28010" y="170725"/>
                  </a:lnTo>
                  <a:lnTo>
                    <a:pt x="37679" y="176253"/>
                  </a:lnTo>
                  <a:lnTo>
                    <a:pt x="48077" y="179689"/>
                  </a:lnTo>
                  <a:lnTo>
                    <a:pt x="58777" y="181294"/>
                  </a:lnTo>
                  <a:lnTo>
                    <a:pt x="69721" y="181273"/>
                  </a:lnTo>
                  <a:lnTo>
                    <a:pt x="81128" y="179681"/>
                  </a:lnTo>
                  <a:lnTo>
                    <a:pt x="93087" y="176691"/>
                  </a:lnTo>
                  <a:lnTo>
                    <a:pt x="105236" y="172568"/>
                  </a:lnTo>
                  <a:lnTo>
                    <a:pt x="116866" y="167585"/>
                  </a:lnTo>
                  <a:lnTo>
                    <a:pt x="127611" y="161971"/>
                  </a:lnTo>
                  <a:lnTo>
                    <a:pt x="137284" y="155744"/>
                  </a:lnTo>
                  <a:lnTo>
                    <a:pt x="145709" y="148733"/>
                  </a:lnTo>
                  <a:lnTo>
                    <a:pt x="152921" y="140900"/>
                  </a:lnTo>
                  <a:lnTo>
                    <a:pt x="158781" y="132182"/>
                  </a:lnTo>
                  <a:lnTo>
                    <a:pt x="162902" y="122419"/>
                  </a:lnTo>
                  <a:lnTo>
                    <a:pt x="165232" y="111625"/>
                  </a:lnTo>
                  <a:lnTo>
                    <a:pt x="166003" y="99953"/>
                  </a:lnTo>
                  <a:lnTo>
                    <a:pt x="165541" y="87593"/>
                  </a:lnTo>
                  <a:lnTo>
                    <a:pt x="164159" y="74738"/>
                  </a:lnTo>
                  <a:lnTo>
                    <a:pt x="162078" y="61946"/>
                  </a:lnTo>
                  <a:lnTo>
                    <a:pt x="159113" y="48782"/>
                  </a:lnTo>
                  <a:lnTo>
                    <a:pt x="153894" y="32974"/>
                  </a:lnTo>
                  <a:lnTo>
                    <a:pt x="144129" y="1052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27337" y="1105492"/>
              <a:ext cx="311326" cy="543657"/>
            </a:xfrm>
            <a:custGeom>
              <a:avLst/>
              <a:gdLst/>
              <a:ahLst/>
              <a:cxnLst/>
              <a:rect l="0" t="0" r="0" b="0"/>
              <a:pathLst>
                <a:path w="311326" h="543657">
                  <a:moveTo>
                    <a:pt x="42114" y="0"/>
                  </a:moveTo>
                  <a:lnTo>
                    <a:pt x="42046" y="11802"/>
                  </a:lnTo>
                  <a:lnTo>
                    <a:pt x="41407" y="23571"/>
                  </a:lnTo>
                  <a:lnTo>
                    <a:pt x="40115" y="36461"/>
                  </a:lnTo>
                  <a:lnTo>
                    <a:pt x="38428" y="50309"/>
                  </a:lnTo>
                  <a:lnTo>
                    <a:pt x="36759" y="64638"/>
                  </a:lnTo>
                  <a:lnTo>
                    <a:pt x="35346" y="79116"/>
                  </a:lnTo>
                  <a:lnTo>
                    <a:pt x="34248" y="93912"/>
                  </a:lnTo>
                  <a:lnTo>
                    <a:pt x="33437" y="109584"/>
                  </a:lnTo>
                  <a:lnTo>
                    <a:pt x="32859" y="126376"/>
                  </a:lnTo>
                  <a:lnTo>
                    <a:pt x="32453" y="143906"/>
                  </a:lnTo>
                  <a:lnTo>
                    <a:pt x="32173" y="161372"/>
                  </a:lnTo>
                  <a:lnTo>
                    <a:pt x="31978" y="178303"/>
                  </a:lnTo>
                  <a:lnTo>
                    <a:pt x="31675" y="194417"/>
                  </a:lnTo>
                  <a:lnTo>
                    <a:pt x="30939" y="209466"/>
                  </a:lnTo>
                  <a:lnTo>
                    <a:pt x="29635" y="223436"/>
                  </a:lnTo>
                  <a:lnTo>
                    <a:pt x="28115" y="236478"/>
                  </a:lnTo>
                  <a:lnTo>
                    <a:pt x="27090" y="248791"/>
                  </a:lnTo>
                  <a:lnTo>
                    <a:pt x="26913" y="260569"/>
                  </a:lnTo>
                  <a:lnTo>
                    <a:pt x="27288" y="272127"/>
                  </a:lnTo>
                  <a:lnTo>
                    <a:pt x="27472" y="283888"/>
                  </a:lnTo>
                  <a:lnTo>
                    <a:pt x="27043" y="296070"/>
                  </a:lnTo>
                  <a:lnTo>
                    <a:pt x="26074" y="308864"/>
                  </a:lnTo>
                  <a:lnTo>
                    <a:pt x="24952" y="322517"/>
                  </a:lnTo>
                  <a:lnTo>
                    <a:pt x="23935" y="337071"/>
                  </a:lnTo>
                  <a:lnTo>
                    <a:pt x="23116" y="352251"/>
                  </a:lnTo>
                  <a:lnTo>
                    <a:pt x="22500" y="367587"/>
                  </a:lnTo>
                  <a:lnTo>
                    <a:pt x="22048" y="382784"/>
                  </a:lnTo>
                  <a:lnTo>
                    <a:pt x="21560" y="397579"/>
                  </a:lnTo>
                  <a:lnTo>
                    <a:pt x="20693" y="411668"/>
                  </a:lnTo>
                  <a:lnTo>
                    <a:pt x="19287" y="424890"/>
                  </a:lnTo>
                  <a:lnTo>
                    <a:pt x="17276" y="434962"/>
                  </a:lnTo>
                  <a:lnTo>
                    <a:pt x="15241" y="438884"/>
                  </a:lnTo>
                  <a:lnTo>
                    <a:pt x="14233" y="437515"/>
                  </a:lnTo>
                  <a:lnTo>
                    <a:pt x="14415" y="432635"/>
                  </a:lnTo>
                  <a:lnTo>
                    <a:pt x="15573" y="425594"/>
                  </a:lnTo>
                  <a:lnTo>
                    <a:pt x="17456" y="417241"/>
                  </a:lnTo>
                  <a:lnTo>
                    <a:pt x="19857" y="408092"/>
                  </a:lnTo>
                  <a:lnTo>
                    <a:pt x="22784" y="398615"/>
                  </a:lnTo>
                  <a:lnTo>
                    <a:pt x="26432" y="389301"/>
                  </a:lnTo>
                  <a:lnTo>
                    <a:pt x="30856" y="380395"/>
                  </a:lnTo>
                  <a:lnTo>
                    <a:pt x="36133" y="371933"/>
                  </a:lnTo>
                  <a:lnTo>
                    <a:pt x="42432" y="363859"/>
                  </a:lnTo>
                  <a:lnTo>
                    <a:pt x="49752" y="356100"/>
                  </a:lnTo>
                  <a:lnTo>
                    <a:pt x="58110" y="348905"/>
                  </a:lnTo>
                  <a:lnTo>
                    <a:pt x="67623" y="342823"/>
                  </a:lnTo>
                  <a:lnTo>
                    <a:pt x="78249" y="338066"/>
                  </a:lnTo>
                  <a:lnTo>
                    <a:pt x="89978" y="334532"/>
                  </a:lnTo>
                  <a:lnTo>
                    <a:pt x="102907" y="331994"/>
                  </a:lnTo>
                  <a:lnTo>
                    <a:pt x="116967" y="330216"/>
                  </a:lnTo>
                  <a:lnTo>
                    <a:pt x="131645" y="329156"/>
                  </a:lnTo>
                  <a:lnTo>
                    <a:pt x="146110" y="328961"/>
                  </a:lnTo>
                  <a:lnTo>
                    <a:pt x="159905" y="329645"/>
                  </a:lnTo>
                  <a:lnTo>
                    <a:pt x="172777" y="331256"/>
                  </a:lnTo>
                  <a:lnTo>
                    <a:pt x="184502" y="333940"/>
                  </a:lnTo>
                  <a:lnTo>
                    <a:pt x="195095" y="337669"/>
                  </a:lnTo>
                  <a:lnTo>
                    <a:pt x="204888" y="342123"/>
                  </a:lnTo>
                  <a:lnTo>
                    <a:pt x="214400" y="346797"/>
                  </a:lnTo>
                  <a:lnTo>
                    <a:pt x="223957" y="351390"/>
                  </a:lnTo>
                  <a:lnTo>
                    <a:pt x="233685" y="356117"/>
                  </a:lnTo>
                  <a:lnTo>
                    <a:pt x="243602" y="361582"/>
                  </a:lnTo>
                  <a:lnTo>
                    <a:pt x="253686" y="368076"/>
                  </a:lnTo>
                  <a:lnTo>
                    <a:pt x="263899" y="375574"/>
                  </a:lnTo>
                  <a:lnTo>
                    <a:pt x="274207" y="383912"/>
                  </a:lnTo>
                  <a:lnTo>
                    <a:pt x="284566" y="392903"/>
                  </a:lnTo>
                  <a:lnTo>
                    <a:pt x="294301" y="402705"/>
                  </a:lnTo>
                  <a:lnTo>
                    <a:pt x="302166" y="413794"/>
                  </a:lnTo>
                  <a:lnTo>
                    <a:pt x="307631" y="426315"/>
                  </a:lnTo>
                  <a:lnTo>
                    <a:pt x="310652" y="439637"/>
                  </a:lnTo>
                  <a:lnTo>
                    <a:pt x="311325" y="452585"/>
                  </a:lnTo>
                  <a:lnTo>
                    <a:pt x="309953" y="464513"/>
                  </a:lnTo>
                  <a:lnTo>
                    <a:pt x="306627" y="475299"/>
                  </a:lnTo>
                  <a:lnTo>
                    <a:pt x="301138" y="485077"/>
                  </a:lnTo>
                  <a:lnTo>
                    <a:pt x="293559" y="494056"/>
                  </a:lnTo>
                  <a:lnTo>
                    <a:pt x="284050" y="502272"/>
                  </a:lnTo>
                  <a:lnTo>
                    <a:pt x="272694" y="509586"/>
                  </a:lnTo>
                  <a:lnTo>
                    <a:pt x="259730" y="515996"/>
                  </a:lnTo>
                  <a:lnTo>
                    <a:pt x="245806" y="521626"/>
                  </a:lnTo>
                  <a:lnTo>
                    <a:pt x="231854" y="526643"/>
                  </a:lnTo>
                  <a:lnTo>
                    <a:pt x="218393" y="531199"/>
                  </a:lnTo>
                  <a:lnTo>
                    <a:pt x="205239" y="535260"/>
                  </a:lnTo>
                  <a:lnTo>
                    <a:pt x="191727" y="538615"/>
                  </a:lnTo>
                  <a:lnTo>
                    <a:pt x="177493" y="541202"/>
                  </a:lnTo>
                  <a:lnTo>
                    <a:pt x="162813" y="542940"/>
                  </a:lnTo>
                  <a:lnTo>
                    <a:pt x="148404" y="543656"/>
                  </a:lnTo>
                  <a:lnTo>
                    <a:pt x="134661" y="543363"/>
                  </a:lnTo>
                  <a:lnTo>
                    <a:pt x="121330" y="542370"/>
                  </a:lnTo>
                  <a:lnTo>
                    <a:pt x="107706" y="541173"/>
                  </a:lnTo>
                  <a:lnTo>
                    <a:pt x="93401" y="540067"/>
                  </a:lnTo>
                  <a:lnTo>
                    <a:pt x="78674" y="538835"/>
                  </a:lnTo>
                  <a:lnTo>
                    <a:pt x="64235" y="536870"/>
                  </a:lnTo>
                  <a:lnTo>
                    <a:pt x="50495" y="533887"/>
                  </a:lnTo>
                  <a:lnTo>
                    <a:pt x="37973" y="530222"/>
                  </a:lnTo>
                  <a:lnTo>
                    <a:pt x="26219" y="526293"/>
                  </a:lnTo>
                  <a:lnTo>
                    <a:pt x="14206" y="521752"/>
                  </a:lnTo>
                  <a:lnTo>
                    <a:pt x="0" y="51589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43234" y="1147606"/>
              <a:ext cx="10528" cy="505369"/>
            </a:xfrm>
            <a:custGeom>
              <a:avLst/>
              <a:gdLst/>
              <a:ahLst/>
              <a:cxnLst/>
              <a:rect l="0" t="0" r="0" b="0"/>
              <a:pathLst>
                <a:path w="10528" h="505369">
                  <a:moveTo>
                    <a:pt x="10527" y="0"/>
                  </a:moveTo>
                  <a:lnTo>
                    <a:pt x="7661" y="14669"/>
                  </a:lnTo>
                  <a:lnTo>
                    <a:pt x="5519" y="28580"/>
                  </a:lnTo>
                  <a:lnTo>
                    <a:pt x="3916" y="43073"/>
                  </a:lnTo>
                  <a:lnTo>
                    <a:pt x="2735" y="58102"/>
                  </a:lnTo>
                  <a:lnTo>
                    <a:pt x="1886" y="73278"/>
                  </a:lnTo>
                  <a:lnTo>
                    <a:pt x="1289" y="88350"/>
                  </a:lnTo>
                  <a:lnTo>
                    <a:pt x="875" y="103387"/>
                  </a:lnTo>
                  <a:lnTo>
                    <a:pt x="591" y="118695"/>
                  </a:lnTo>
                  <a:lnTo>
                    <a:pt x="398" y="134432"/>
                  </a:lnTo>
                  <a:lnTo>
                    <a:pt x="267" y="150440"/>
                  </a:lnTo>
                  <a:lnTo>
                    <a:pt x="178" y="166347"/>
                  </a:lnTo>
                  <a:lnTo>
                    <a:pt x="119" y="181943"/>
                  </a:lnTo>
                  <a:lnTo>
                    <a:pt x="79" y="197349"/>
                  </a:lnTo>
                  <a:lnTo>
                    <a:pt x="53" y="212913"/>
                  </a:lnTo>
                  <a:lnTo>
                    <a:pt x="35" y="228838"/>
                  </a:lnTo>
                  <a:lnTo>
                    <a:pt x="23" y="245484"/>
                  </a:lnTo>
                  <a:lnTo>
                    <a:pt x="15" y="263416"/>
                  </a:lnTo>
                  <a:lnTo>
                    <a:pt x="10" y="282817"/>
                  </a:lnTo>
                  <a:lnTo>
                    <a:pt x="6" y="303391"/>
                  </a:lnTo>
                  <a:lnTo>
                    <a:pt x="3" y="324572"/>
                  </a:lnTo>
                  <a:lnTo>
                    <a:pt x="2" y="345957"/>
                  </a:lnTo>
                  <a:lnTo>
                    <a:pt x="1" y="367026"/>
                  </a:lnTo>
                  <a:lnTo>
                    <a:pt x="0" y="387092"/>
                  </a:lnTo>
                  <a:lnTo>
                    <a:pt x="4" y="405876"/>
                  </a:lnTo>
                  <a:lnTo>
                    <a:pt x="177" y="423284"/>
                  </a:lnTo>
                  <a:lnTo>
                    <a:pt x="825" y="439224"/>
                  </a:lnTo>
                  <a:lnTo>
                    <a:pt x="2073" y="453790"/>
                  </a:lnTo>
                  <a:lnTo>
                    <a:pt x="3734" y="466768"/>
                  </a:lnTo>
                  <a:lnTo>
                    <a:pt x="5561" y="478829"/>
                  </a:lnTo>
                  <a:lnTo>
                    <a:pt x="7715" y="491035"/>
                  </a:lnTo>
                  <a:lnTo>
                    <a:pt x="10527" y="50536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22134" y="1316062"/>
              <a:ext cx="389556" cy="52643"/>
            </a:xfrm>
            <a:custGeom>
              <a:avLst/>
              <a:gdLst/>
              <a:ahLst/>
              <a:cxnLst/>
              <a:rect l="0" t="0" r="0" b="0"/>
              <a:pathLst>
                <a:path w="389556" h="52643">
                  <a:moveTo>
                    <a:pt x="389555" y="0"/>
                  </a:moveTo>
                  <a:lnTo>
                    <a:pt x="380686" y="2934"/>
                  </a:lnTo>
                  <a:lnTo>
                    <a:pt x="371699" y="5716"/>
                  </a:lnTo>
                  <a:lnTo>
                    <a:pt x="361695" y="8615"/>
                  </a:lnTo>
                  <a:lnTo>
                    <a:pt x="350369" y="11656"/>
                  </a:lnTo>
                  <a:lnTo>
                    <a:pt x="337261" y="14821"/>
                  </a:lnTo>
                  <a:lnTo>
                    <a:pt x="322305" y="18080"/>
                  </a:lnTo>
                  <a:lnTo>
                    <a:pt x="306062" y="21245"/>
                  </a:lnTo>
                  <a:lnTo>
                    <a:pt x="289485" y="23988"/>
                  </a:lnTo>
                  <a:lnTo>
                    <a:pt x="273157" y="26168"/>
                  </a:lnTo>
                  <a:lnTo>
                    <a:pt x="257283" y="27970"/>
                  </a:lnTo>
                  <a:lnTo>
                    <a:pt x="241866" y="29795"/>
                  </a:lnTo>
                  <a:lnTo>
                    <a:pt x="226817" y="31872"/>
                  </a:lnTo>
                  <a:lnTo>
                    <a:pt x="211557" y="34099"/>
                  </a:lnTo>
                  <a:lnTo>
                    <a:pt x="195086" y="36141"/>
                  </a:lnTo>
                  <a:lnTo>
                    <a:pt x="176958" y="37812"/>
                  </a:lnTo>
                  <a:lnTo>
                    <a:pt x="157389" y="39086"/>
                  </a:lnTo>
                  <a:lnTo>
                    <a:pt x="136956" y="40016"/>
                  </a:lnTo>
                  <a:lnTo>
                    <a:pt x="116113" y="40681"/>
                  </a:lnTo>
                  <a:lnTo>
                    <a:pt x="95594" y="41314"/>
                  </a:lnTo>
                  <a:lnTo>
                    <a:pt x="76438" y="42278"/>
                  </a:lnTo>
                  <a:lnTo>
                    <a:pt x="59095" y="43743"/>
                  </a:lnTo>
                  <a:lnTo>
                    <a:pt x="43932" y="45550"/>
                  </a:lnTo>
                  <a:lnTo>
                    <a:pt x="30015" y="47492"/>
                  </a:lnTo>
                  <a:lnTo>
                    <a:pt x="16125" y="49740"/>
                  </a:lnTo>
                  <a:lnTo>
                    <a:pt x="0" y="5264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69269" y="1358176"/>
              <a:ext cx="226691" cy="284502"/>
            </a:xfrm>
            <a:custGeom>
              <a:avLst/>
              <a:gdLst/>
              <a:ahLst/>
              <a:cxnLst/>
              <a:rect l="0" t="0" r="0" b="0"/>
              <a:pathLst>
                <a:path w="226691" h="284502">
                  <a:moveTo>
                    <a:pt x="16120" y="147399"/>
                  </a:moveTo>
                  <a:lnTo>
                    <a:pt x="16254" y="162000"/>
                  </a:lnTo>
                  <a:lnTo>
                    <a:pt x="17534" y="175271"/>
                  </a:lnTo>
                  <a:lnTo>
                    <a:pt x="20123" y="188473"/>
                  </a:lnTo>
                  <a:lnTo>
                    <a:pt x="23669" y="201814"/>
                  </a:lnTo>
                  <a:lnTo>
                    <a:pt x="27654" y="215323"/>
                  </a:lnTo>
                  <a:lnTo>
                    <a:pt x="31734" y="228977"/>
                  </a:lnTo>
                  <a:lnTo>
                    <a:pt x="35756" y="242743"/>
                  </a:lnTo>
                  <a:lnTo>
                    <a:pt x="39674" y="256592"/>
                  </a:lnTo>
                  <a:lnTo>
                    <a:pt x="43451" y="270414"/>
                  </a:lnTo>
                  <a:lnTo>
                    <a:pt x="45788" y="281121"/>
                  </a:lnTo>
                  <a:lnTo>
                    <a:pt x="45393" y="284501"/>
                  </a:lnTo>
                  <a:lnTo>
                    <a:pt x="43316" y="281167"/>
                  </a:lnTo>
                  <a:lnTo>
                    <a:pt x="40422" y="273026"/>
                  </a:lnTo>
                  <a:lnTo>
                    <a:pt x="36988" y="261670"/>
                  </a:lnTo>
                  <a:lnTo>
                    <a:pt x="32914" y="248201"/>
                  </a:lnTo>
                  <a:lnTo>
                    <a:pt x="28171" y="233349"/>
                  </a:lnTo>
                  <a:lnTo>
                    <a:pt x="22999" y="217755"/>
                  </a:lnTo>
                  <a:lnTo>
                    <a:pt x="17824" y="202036"/>
                  </a:lnTo>
                  <a:lnTo>
                    <a:pt x="12901" y="186525"/>
                  </a:lnTo>
                  <a:lnTo>
                    <a:pt x="8458" y="171324"/>
                  </a:lnTo>
                  <a:lnTo>
                    <a:pt x="4780" y="156419"/>
                  </a:lnTo>
                  <a:lnTo>
                    <a:pt x="1948" y="141763"/>
                  </a:lnTo>
                  <a:lnTo>
                    <a:pt x="199" y="127460"/>
                  </a:lnTo>
                  <a:lnTo>
                    <a:pt x="0" y="113767"/>
                  </a:lnTo>
                  <a:lnTo>
                    <a:pt x="1464" y="100780"/>
                  </a:lnTo>
                  <a:lnTo>
                    <a:pt x="4566" y="88599"/>
                  </a:lnTo>
                  <a:lnTo>
                    <a:pt x="9313" y="77411"/>
                  </a:lnTo>
                  <a:lnTo>
                    <a:pt x="15547" y="67222"/>
                  </a:lnTo>
                  <a:lnTo>
                    <a:pt x="23156" y="58058"/>
                  </a:lnTo>
                  <a:lnTo>
                    <a:pt x="32158" y="50040"/>
                  </a:lnTo>
                  <a:lnTo>
                    <a:pt x="42433" y="43127"/>
                  </a:lnTo>
                  <a:lnTo>
                    <a:pt x="53755" y="37143"/>
                  </a:lnTo>
                  <a:lnTo>
                    <a:pt x="65878" y="31881"/>
                  </a:lnTo>
                  <a:lnTo>
                    <a:pt x="78588" y="27153"/>
                  </a:lnTo>
                  <a:lnTo>
                    <a:pt x="91715" y="22805"/>
                  </a:lnTo>
                  <a:lnTo>
                    <a:pt x="105133" y="18725"/>
                  </a:lnTo>
                  <a:lnTo>
                    <a:pt x="118756" y="14833"/>
                  </a:lnTo>
                  <a:lnTo>
                    <a:pt x="132685" y="11236"/>
                  </a:lnTo>
                  <a:lnTo>
                    <a:pt x="147181" y="8199"/>
                  </a:lnTo>
                  <a:lnTo>
                    <a:pt x="162322" y="5826"/>
                  </a:lnTo>
                  <a:lnTo>
                    <a:pt x="177293" y="4059"/>
                  </a:lnTo>
                  <a:lnTo>
                    <a:pt x="191953" y="2600"/>
                  </a:lnTo>
                  <a:lnTo>
                    <a:pt x="207591" y="1320"/>
                  </a:lnTo>
                  <a:lnTo>
                    <a:pt x="22669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84870" y="1448180"/>
              <a:ext cx="300644" cy="276085"/>
            </a:xfrm>
            <a:custGeom>
              <a:avLst/>
              <a:gdLst/>
              <a:ahLst/>
              <a:cxnLst/>
              <a:rect l="0" t="0" r="0" b="0"/>
              <a:pathLst>
                <a:path w="300644" h="276085">
                  <a:moveTo>
                    <a:pt x="237472" y="88980"/>
                  </a:moveTo>
                  <a:lnTo>
                    <a:pt x="234471" y="77379"/>
                  </a:lnTo>
                  <a:lnTo>
                    <a:pt x="231049" y="67531"/>
                  </a:lnTo>
                  <a:lnTo>
                    <a:pt x="226848" y="58525"/>
                  </a:lnTo>
                  <a:lnTo>
                    <a:pt x="221775" y="50084"/>
                  </a:lnTo>
                  <a:lnTo>
                    <a:pt x="215646" y="42057"/>
                  </a:lnTo>
                  <a:lnTo>
                    <a:pt x="208462" y="34338"/>
                  </a:lnTo>
                  <a:lnTo>
                    <a:pt x="200375" y="27006"/>
                  </a:lnTo>
                  <a:lnTo>
                    <a:pt x="191580" y="20304"/>
                  </a:lnTo>
                  <a:lnTo>
                    <a:pt x="182256" y="14317"/>
                  </a:lnTo>
                  <a:lnTo>
                    <a:pt x="172385" y="9144"/>
                  </a:lnTo>
                  <a:lnTo>
                    <a:pt x="161776" y="4968"/>
                  </a:lnTo>
                  <a:lnTo>
                    <a:pt x="150378" y="1803"/>
                  </a:lnTo>
                  <a:lnTo>
                    <a:pt x="138283" y="0"/>
                  </a:lnTo>
                  <a:lnTo>
                    <a:pt x="125632" y="296"/>
                  </a:lnTo>
                  <a:lnTo>
                    <a:pt x="112570" y="2906"/>
                  </a:lnTo>
                  <a:lnTo>
                    <a:pt x="99374" y="7592"/>
                  </a:lnTo>
                  <a:lnTo>
                    <a:pt x="86442" y="13942"/>
                  </a:lnTo>
                  <a:lnTo>
                    <a:pt x="73972" y="21548"/>
                  </a:lnTo>
                  <a:lnTo>
                    <a:pt x="62142" y="30229"/>
                  </a:lnTo>
                  <a:lnTo>
                    <a:pt x="51190" y="40025"/>
                  </a:lnTo>
                  <a:lnTo>
                    <a:pt x="41161" y="50874"/>
                  </a:lnTo>
                  <a:lnTo>
                    <a:pt x="32103" y="62767"/>
                  </a:lnTo>
                  <a:lnTo>
                    <a:pt x="24156" y="75814"/>
                  </a:lnTo>
                  <a:lnTo>
                    <a:pt x="17295" y="89961"/>
                  </a:lnTo>
                  <a:lnTo>
                    <a:pt x="11516" y="104869"/>
                  </a:lnTo>
                  <a:lnTo>
                    <a:pt x="6924" y="120022"/>
                  </a:lnTo>
                  <a:lnTo>
                    <a:pt x="3467" y="135106"/>
                  </a:lnTo>
                  <a:lnTo>
                    <a:pt x="1128" y="150166"/>
                  </a:lnTo>
                  <a:lnTo>
                    <a:pt x="0" y="165497"/>
                  </a:lnTo>
                  <a:lnTo>
                    <a:pt x="22" y="181242"/>
                  </a:lnTo>
                  <a:lnTo>
                    <a:pt x="1171" y="196919"/>
                  </a:lnTo>
                  <a:lnTo>
                    <a:pt x="3537" y="211539"/>
                  </a:lnTo>
                  <a:lnTo>
                    <a:pt x="7059" y="224631"/>
                  </a:lnTo>
                  <a:lnTo>
                    <a:pt x="11712" y="236219"/>
                  </a:lnTo>
                  <a:lnTo>
                    <a:pt x="17582" y="246545"/>
                  </a:lnTo>
                  <a:lnTo>
                    <a:pt x="24612" y="255884"/>
                  </a:lnTo>
                  <a:lnTo>
                    <a:pt x="32772" y="264005"/>
                  </a:lnTo>
                  <a:lnTo>
                    <a:pt x="42152" y="270191"/>
                  </a:lnTo>
                  <a:lnTo>
                    <a:pt x="52680" y="274203"/>
                  </a:lnTo>
                  <a:lnTo>
                    <a:pt x="64004" y="276084"/>
                  </a:lnTo>
                  <a:lnTo>
                    <a:pt x="75596" y="275911"/>
                  </a:lnTo>
                  <a:lnTo>
                    <a:pt x="87126" y="273931"/>
                  </a:lnTo>
                  <a:lnTo>
                    <a:pt x="98308" y="270180"/>
                  </a:lnTo>
                  <a:lnTo>
                    <a:pt x="108817" y="264396"/>
                  </a:lnTo>
                  <a:lnTo>
                    <a:pt x="118550" y="256620"/>
                  </a:lnTo>
                  <a:lnTo>
                    <a:pt x="127578" y="247146"/>
                  </a:lnTo>
                  <a:lnTo>
                    <a:pt x="136036" y="236347"/>
                  </a:lnTo>
                  <a:lnTo>
                    <a:pt x="144054" y="224565"/>
                  </a:lnTo>
                  <a:lnTo>
                    <a:pt x="151424" y="212079"/>
                  </a:lnTo>
                  <a:lnTo>
                    <a:pt x="157624" y="199099"/>
                  </a:lnTo>
                  <a:lnTo>
                    <a:pt x="162464" y="185783"/>
                  </a:lnTo>
                  <a:lnTo>
                    <a:pt x="166224" y="172401"/>
                  </a:lnTo>
                  <a:lnTo>
                    <a:pt x="169445" y="159337"/>
                  </a:lnTo>
                  <a:lnTo>
                    <a:pt x="172508" y="146860"/>
                  </a:lnTo>
                  <a:lnTo>
                    <a:pt x="175738" y="138113"/>
                  </a:lnTo>
                  <a:lnTo>
                    <a:pt x="179020" y="136559"/>
                  </a:lnTo>
                  <a:lnTo>
                    <a:pt x="181907" y="140229"/>
                  </a:lnTo>
                  <a:lnTo>
                    <a:pt x="184580" y="146921"/>
                  </a:lnTo>
                  <a:lnTo>
                    <a:pt x="187278" y="155285"/>
                  </a:lnTo>
                  <a:lnTo>
                    <a:pt x="190110" y="164571"/>
                  </a:lnTo>
                  <a:lnTo>
                    <a:pt x="193107" y="174371"/>
                  </a:lnTo>
                  <a:lnTo>
                    <a:pt x="196580" y="184464"/>
                  </a:lnTo>
                  <a:lnTo>
                    <a:pt x="201114" y="194726"/>
                  </a:lnTo>
                  <a:lnTo>
                    <a:pt x="206940" y="205080"/>
                  </a:lnTo>
                  <a:lnTo>
                    <a:pt x="213970" y="215159"/>
                  </a:lnTo>
                  <a:lnTo>
                    <a:pt x="221982" y="224324"/>
                  </a:lnTo>
                  <a:lnTo>
                    <a:pt x="230744" y="232303"/>
                  </a:lnTo>
                  <a:lnTo>
                    <a:pt x="240049" y="239153"/>
                  </a:lnTo>
                  <a:lnTo>
                    <a:pt x="249740" y="245070"/>
                  </a:lnTo>
                  <a:lnTo>
                    <a:pt x="259686" y="250270"/>
                  </a:lnTo>
                  <a:lnTo>
                    <a:pt x="269346" y="254795"/>
                  </a:lnTo>
                  <a:lnTo>
                    <a:pt x="278720" y="258954"/>
                  </a:lnTo>
                  <a:lnTo>
                    <a:pt x="288626" y="263116"/>
                  </a:lnTo>
                  <a:lnTo>
                    <a:pt x="300643" y="26796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65187" y="1450722"/>
              <a:ext cx="215125" cy="271124"/>
            </a:xfrm>
            <a:custGeom>
              <a:avLst/>
              <a:gdLst/>
              <a:ahLst/>
              <a:cxnLst/>
              <a:rect l="0" t="0" r="0" b="0"/>
              <a:pathLst>
                <a:path w="215125" h="271124">
                  <a:moveTo>
                    <a:pt x="215124" y="23267"/>
                  </a:moveTo>
                  <a:lnTo>
                    <a:pt x="209056" y="17467"/>
                  </a:lnTo>
                  <a:lnTo>
                    <a:pt x="201570" y="12542"/>
                  </a:lnTo>
                  <a:lnTo>
                    <a:pt x="191890" y="8049"/>
                  </a:lnTo>
                  <a:lnTo>
                    <a:pt x="180577" y="4174"/>
                  </a:lnTo>
                  <a:lnTo>
                    <a:pt x="168594" y="1457"/>
                  </a:lnTo>
                  <a:lnTo>
                    <a:pt x="156568" y="102"/>
                  </a:lnTo>
                  <a:lnTo>
                    <a:pt x="144598" y="0"/>
                  </a:lnTo>
                  <a:lnTo>
                    <a:pt x="132440" y="918"/>
                  </a:lnTo>
                  <a:lnTo>
                    <a:pt x="119940" y="2612"/>
                  </a:lnTo>
                  <a:lnTo>
                    <a:pt x="107242" y="5036"/>
                  </a:lnTo>
                  <a:lnTo>
                    <a:pt x="94705" y="8333"/>
                  </a:lnTo>
                  <a:lnTo>
                    <a:pt x="82530" y="12520"/>
                  </a:lnTo>
                  <a:lnTo>
                    <a:pt x="70911" y="17805"/>
                  </a:lnTo>
                  <a:lnTo>
                    <a:pt x="60108" y="24641"/>
                  </a:lnTo>
                  <a:lnTo>
                    <a:pt x="50177" y="33134"/>
                  </a:lnTo>
                  <a:lnTo>
                    <a:pt x="41017" y="43093"/>
                  </a:lnTo>
                  <a:lnTo>
                    <a:pt x="32470" y="54220"/>
                  </a:lnTo>
                  <a:lnTo>
                    <a:pt x="24392" y="66222"/>
                  </a:lnTo>
                  <a:lnTo>
                    <a:pt x="16982" y="78855"/>
                  </a:lnTo>
                  <a:lnTo>
                    <a:pt x="10757" y="91934"/>
                  </a:lnTo>
                  <a:lnTo>
                    <a:pt x="5908" y="105321"/>
                  </a:lnTo>
                  <a:lnTo>
                    <a:pt x="2482" y="118919"/>
                  </a:lnTo>
                  <a:lnTo>
                    <a:pt x="549" y="132661"/>
                  </a:lnTo>
                  <a:lnTo>
                    <a:pt x="0" y="146501"/>
                  </a:lnTo>
                  <a:lnTo>
                    <a:pt x="919" y="160406"/>
                  </a:lnTo>
                  <a:lnTo>
                    <a:pt x="3656" y="174355"/>
                  </a:lnTo>
                  <a:lnTo>
                    <a:pt x="8236" y="188324"/>
                  </a:lnTo>
                  <a:lnTo>
                    <a:pt x="14412" y="201976"/>
                  </a:lnTo>
                  <a:lnTo>
                    <a:pt x="21845" y="214691"/>
                  </a:lnTo>
                  <a:lnTo>
                    <a:pt x="30214" y="226201"/>
                  </a:lnTo>
                  <a:lnTo>
                    <a:pt x="39254" y="236403"/>
                  </a:lnTo>
                  <a:lnTo>
                    <a:pt x="48767" y="245191"/>
                  </a:lnTo>
                  <a:lnTo>
                    <a:pt x="58616" y="252655"/>
                  </a:lnTo>
                  <a:lnTo>
                    <a:pt x="69026" y="258854"/>
                  </a:lnTo>
                  <a:lnTo>
                    <a:pt x="80538" y="263736"/>
                  </a:lnTo>
                  <a:lnTo>
                    <a:pt x="93354" y="267390"/>
                  </a:lnTo>
                  <a:lnTo>
                    <a:pt x="107048" y="269864"/>
                  </a:lnTo>
                  <a:lnTo>
                    <a:pt x="120779" y="271084"/>
                  </a:lnTo>
                  <a:lnTo>
                    <a:pt x="134050" y="271123"/>
                  </a:lnTo>
                  <a:lnTo>
                    <a:pt x="146722" y="270015"/>
                  </a:lnTo>
                  <a:lnTo>
                    <a:pt x="158838" y="267676"/>
                  </a:lnTo>
                  <a:lnTo>
                    <a:pt x="170490" y="264186"/>
                  </a:lnTo>
                  <a:lnTo>
                    <a:pt x="181337" y="260045"/>
                  </a:lnTo>
                  <a:lnTo>
                    <a:pt x="191649" y="255680"/>
                  </a:lnTo>
                  <a:lnTo>
                    <a:pt x="202339" y="250709"/>
                  </a:lnTo>
                  <a:lnTo>
                    <a:pt x="215124" y="24436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791297" y="989678"/>
              <a:ext cx="41699" cy="779110"/>
            </a:xfrm>
            <a:custGeom>
              <a:avLst/>
              <a:gdLst/>
              <a:ahLst/>
              <a:cxnLst/>
              <a:rect l="0" t="0" r="0" b="0"/>
              <a:pathLst>
                <a:path w="41699" h="779110">
                  <a:moveTo>
                    <a:pt x="41698" y="0"/>
                  </a:moveTo>
                  <a:lnTo>
                    <a:pt x="35897" y="8802"/>
                  </a:lnTo>
                  <a:lnTo>
                    <a:pt x="30972" y="17148"/>
                  </a:lnTo>
                  <a:lnTo>
                    <a:pt x="26474" y="25852"/>
                  </a:lnTo>
                  <a:lnTo>
                    <a:pt x="22426" y="35145"/>
                  </a:lnTo>
                  <a:lnTo>
                    <a:pt x="19061" y="45289"/>
                  </a:lnTo>
                  <a:lnTo>
                    <a:pt x="16453" y="56334"/>
                  </a:lnTo>
                  <a:lnTo>
                    <a:pt x="14526" y="68174"/>
                  </a:lnTo>
                  <a:lnTo>
                    <a:pt x="13147" y="80644"/>
                  </a:lnTo>
                  <a:lnTo>
                    <a:pt x="12176" y="93591"/>
                  </a:lnTo>
                  <a:lnTo>
                    <a:pt x="11336" y="107046"/>
                  </a:lnTo>
                  <a:lnTo>
                    <a:pt x="10232" y="121217"/>
                  </a:lnTo>
                  <a:lnTo>
                    <a:pt x="8673" y="136162"/>
                  </a:lnTo>
                  <a:lnTo>
                    <a:pt x="6812" y="151962"/>
                  </a:lnTo>
                  <a:lnTo>
                    <a:pt x="5022" y="168786"/>
                  </a:lnTo>
                  <a:lnTo>
                    <a:pt x="3524" y="186627"/>
                  </a:lnTo>
                  <a:lnTo>
                    <a:pt x="2368" y="205337"/>
                  </a:lnTo>
                  <a:lnTo>
                    <a:pt x="1518" y="224728"/>
                  </a:lnTo>
                  <a:lnTo>
                    <a:pt x="911" y="244620"/>
                  </a:lnTo>
                  <a:lnTo>
                    <a:pt x="488" y="264705"/>
                  </a:lnTo>
                  <a:lnTo>
                    <a:pt x="195" y="284569"/>
                  </a:lnTo>
                  <a:lnTo>
                    <a:pt x="0" y="304008"/>
                  </a:lnTo>
                  <a:lnTo>
                    <a:pt x="38" y="323164"/>
                  </a:lnTo>
                  <a:lnTo>
                    <a:pt x="594" y="342405"/>
                  </a:lnTo>
                  <a:lnTo>
                    <a:pt x="1782" y="361942"/>
                  </a:lnTo>
                  <a:lnTo>
                    <a:pt x="3394" y="381658"/>
                  </a:lnTo>
                  <a:lnTo>
                    <a:pt x="5016" y="401208"/>
                  </a:lnTo>
                  <a:lnTo>
                    <a:pt x="6399" y="420405"/>
                  </a:lnTo>
                  <a:lnTo>
                    <a:pt x="7480" y="439382"/>
                  </a:lnTo>
                  <a:lnTo>
                    <a:pt x="8279" y="458496"/>
                  </a:lnTo>
                  <a:lnTo>
                    <a:pt x="8851" y="477940"/>
                  </a:lnTo>
                  <a:lnTo>
                    <a:pt x="9253" y="497422"/>
                  </a:lnTo>
                  <a:lnTo>
                    <a:pt x="9529" y="516282"/>
                  </a:lnTo>
                  <a:lnTo>
                    <a:pt x="9719" y="534193"/>
                  </a:lnTo>
                  <a:lnTo>
                    <a:pt x="9848" y="551152"/>
                  </a:lnTo>
                  <a:lnTo>
                    <a:pt x="9935" y="567309"/>
                  </a:lnTo>
                  <a:lnTo>
                    <a:pt x="9994" y="582844"/>
                  </a:lnTo>
                  <a:lnTo>
                    <a:pt x="10032" y="597922"/>
                  </a:lnTo>
                  <a:lnTo>
                    <a:pt x="10059" y="612674"/>
                  </a:lnTo>
                  <a:lnTo>
                    <a:pt x="10077" y="627208"/>
                  </a:lnTo>
                  <a:lnTo>
                    <a:pt x="10089" y="641921"/>
                  </a:lnTo>
                  <a:lnTo>
                    <a:pt x="10097" y="657477"/>
                  </a:lnTo>
                  <a:lnTo>
                    <a:pt x="10107" y="674157"/>
                  </a:lnTo>
                  <a:lnTo>
                    <a:pt x="10283" y="691428"/>
                  </a:lnTo>
                  <a:lnTo>
                    <a:pt x="10933" y="708181"/>
                  </a:lnTo>
                  <a:lnTo>
                    <a:pt x="12183" y="723802"/>
                  </a:lnTo>
                  <a:lnTo>
                    <a:pt x="13846" y="737757"/>
                  </a:lnTo>
                  <a:lnTo>
                    <a:pt x="15674" y="750709"/>
                  </a:lnTo>
                  <a:lnTo>
                    <a:pt x="17829" y="763788"/>
                  </a:lnTo>
                  <a:lnTo>
                    <a:pt x="20641" y="77910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27669" y="1221305"/>
              <a:ext cx="526425" cy="84229"/>
            </a:xfrm>
            <a:custGeom>
              <a:avLst/>
              <a:gdLst/>
              <a:ahLst/>
              <a:cxnLst/>
              <a:rect l="0" t="0" r="0" b="0"/>
              <a:pathLst>
                <a:path w="526425" h="84229">
                  <a:moveTo>
                    <a:pt x="526424" y="84228"/>
                  </a:moveTo>
                  <a:lnTo>
                    <a:pt x="517489" y="81294"/>
                  </a:lnTo>
                  <a:lnTo>
                    <a:pt x="507862" y="78512"/>
                  </a:lnTo>
                  <a:lnTo>
                    <a:pt x="496560" y="75613"/>
                  </a:lnTo>
                  <a:lnTo>
                    <a:pt x="483374" y="72572"/>
                  </a:lnTo>
                  <a:lnTo>
                    <a:pt x="467949" y="69407"/>
                  </a:lnTo>
                  <a:lnTo>
                    <a:pt x="450327" y="66143"/>
                  </a:lnTo>
                  <a:lnTo>
                    <a:pt x="431161" y="62805"/>
                  </a:lnTo>
                  <a:lnTo>
                    <a:pt x="411477" y="59414"/>
                  </a:lnTo>
                  <a:lnTo>
                    <a:pt x="391918" y="55985"/>
                  </a:lnTo>
                  <a:lnTo>
                    <a:pt x="372893" y="52531"/>
                  </a:lnTo>
                  <a:lnTo>
                    <a:pt x="354739" y="49058"/>
                  </a:lnTo>
                  <a:lnTo>
                    <a:pt x="337532" y="45578"/>
                  </a:lnTo>
                  <a:lnTo>
                    <a:pt x="321162" y="42258"/>
                  </a:lnTo>
                  <a:lnTo>
                    <a:pt x="305461" y="39408"/>
                  </a:lnTo>
                  <a:lnTo>
                    <a:pt x="290261" y="37155"/>
                  </a:lnTo>
                  <a:lnTo>
                    <a:pt x="275421" y="35303"/>
                  </a:lnTo>
                  <a:lnTo>
                    <a:pt x="260836" y="33445"/>
                  </a:lnTo>
                  <a:lnTo>
                    <a:pt x="246426" y="31340"/>
                  </a:lnTo>
                  <a:lnTo>
                    <a:pt x="232138" y="28925"/>
                  </a:lnTo>
                  <a:lnTo>
                    <a:pt x="217930" y="26225"/>
                  </a:lnTo>
                  <a:lnTo>
                    <a:pt x="203779" y="23298"/>
                  </a:lnTo>
                  <a:lnTo>
                    <a:pt x="189665" y="20367"/>
                  </a:lnTo>
                  <a:lnTo>
                    <a:pt x="175577" y="17786"/>
                  </a:lnTo>
                  <a:lnTo>
                    <a:pt x="161510" y="15716"/>
                  </a:lnTo>
                  <a:lnTo>
                    <a:pt x="147621" y="13989"/>
                  </a:lnTo>
                  <a:lnTo>
                    <a:pt x="134216" y="12216"/>
                  </a:lnTo>
                  <a:lnTo>
                    <a:pt x="121408" y="10173"/>
                  </a:lnTo>
                  <a:lnTo>
                    <a:pt x="108670" y="7968"/>
                  </a:lnTo>
                  <a:lnTo>
                    <a:pt x="94979" y="5942"/>
                  </a:lnTo>
                  <a:lnTo>
                    <a:pt x="79857" y="4281"/>
                  </a:lnTo>
                  <a:lnTo>
                    <a:pt x="64030" y="3011"/>
                  </a:lnTo>
                  <a:lnTo>
                    <a:pt x="47503" y="1946"/>
                  </a:lnTo>
                  <a:lnTo>
                    <a:pt x="27696" y="996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27792" y="1537160"/>
              <a:ext cx="9486" cy="242157"/>
            </a:xfrm>
            <a:custGeom>
              <a:avLst/>
              <a:gdLst/>
              <a:ahLst/>
              <a:cxnLst/>
              <a:rect l="0" t="0" r="0" b="0"/>
              <a:pathLst>
                <a:path w="9486" h="242157">
                  <a:moveTo>
                    <a:pt x="0" y="0"/>
                  </a:moveTo>
                  <a:lnTo>
                    <a:pt x="68" y="11669"/>
                  </a:lnTo>
                  <a:lnTo>
                    <a:pt x="708" y="22157"/>
                  </a:lnTo>
                  <a:lnTo>
                    <a:pt x="2000" y="32468"/>
                  </a:lnTo>
                  <a:lnTo>
                    <a:pt x="3688" y="43115"/>
                  </a:lnTo>
                  <a:lnTo>
                    <a:pt x="5354" y="54755"/>
                  </a:lnTo>
                  <a:lnTo>
                    <a:pt x="6768" y="67647"/>
                  </a:lnTo>
                  <a:lnTo>
                    <a:pt x="7867" y="81553"/>
                  </a:lnTo>
                  <a:lnTo>
                    <a:pt x="8676" y="95956"/>
                  </a:lnTo>
                  <a:lnTo>
                    <a:pt x="9252" y="110494"/>
                  </a:lnTo>
                  <a:lnTo>
                    <a:pt x="9485" y="125001"/>
                  </a:lnTo>
                  <a:lnTo>
                    <a:pt x="9116" y="139419"/>
                  </a:lnTo>
                  <a:lnTo>
                    <a:pt x="8059" y="153740"/>
                  </a:lnTo>
                  <a:lnTo>
                    <a:pt x="6528" y="167949"/>
                  </a:lnTo>
                  <a:lnTo>
                    <a:pt x="4802" y="183723"/>
                  </a:lnTo>
                  <a:lnTo>
                    <a:pt x="2731" y="205802"/>
                  </a:lnTo>
                  <a:lnTo>
                    <a:pt x="0" y="24215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17264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75192" y="1453639"/>
              <a:ext cx="244994" cy="304621"/>
            </a:xfrm>
            <a:custGeom>
              <a:avLst/>
              <a:gdLst/>
              <a:ahLst/>
              <a:cxnLst/>
              <a:rect l="0" t="0" r="0" b="0"/>
              <a:pathLst>
                <a:path w="244994" h="304621">
                  <a:moveTo>
                    <a:pt x="0" y="104578"/>
                  </a:moveTo>
                  <a:lnTo>
                    <a:pt x="2933" y="113581"/>
                  </a:lnTo>
                  <a:lnTo>
                    <a:pt x="5716" y="123848"/>
                  </a:lnTo>
                  <a:lnTo>
                    <a:pt x="8611" y="136432"/>
                  </a:lnTo>
                  <a:lnTo>
                    <a:pt x="11478" y="150959"/>
                  </a:lnTo>
                  <a:lnTo>
                    <a:pt x="13995" y="166755"/>
                  </a:lnTo>
                  <a:lnTo>
                    <a:pt x="16010" y="183284"/>
                  </a:lnTo>
                  <a:lnTo>
                    <a:pt x="17695" y="199898"/>
                  </a:lnTo>
                  <a:lnTo>
                    <a:pt x="19439" y="215800"/>
                  </a:lnTo>
                  <a:lnTo>
                    <a:pt x="21460" y="230635"/>
                  </a:lnTo>
                  <a:lnTo>
                    <a:pt x="23649" y="244574"/>
                  </a:lnTo>
                  <a:lnTo>
                    <a:pt x="25666" y="258096"/>
                  </a:lnTo>
                  <a:lnTo>
                    <a:pt x="27293" y="271461"/>
                  </a:lnTo>
                  <a:lnTo>
                    <a:pt x="27637" y="282289"/>
                  </a:lnTo>
                  <a:lnTo>
                    <a:pt x="26355" y="286852"/>
                  </a:lnTo>
                  <a:lnTo>
                    <a:pt x="24863" y="285283"/>
                  </a:lnTo>
                  <a:lnTo>
                    <a:pt x="23512" y="279467"/>
                  </a:lnTo>
                  <a:lnTo>
                    <a:pt x="22020" y="271245"/>
                  </a:lnTo>
                  <a:lnTo>
                    <a:pt x="20185" y="261778"/>
                  </a:lnTo>
                  <a:lnTo>
                    <a:pt x="17964" y="251207"/>
                  </a:lnTo>
                  <a:lnTo>
                    <a:pt x="15400" y="238931"/>
                  </a:lnTo>
                  <a:lnTo>
                    <a:pt x="12569" y="224724"/>
                  </a:lnTo>
                  <a:lnTo>
                    <a:pt x="9702" y="209083"/>
                  </a:lnTo>
                  <a:lnTo>
                    <a:pt x="7165" y="192959"/>
                  </a:lnTo>
                  <a:lnTo>
                    <a:pt x="5135" y="176965"/>
                  </a:lnTo>
                  <a:lnTo>
                    <a:pt x="3774" y="161496"/>
                  </a:lnTo>
                  <a:lnTo>
                    <a:pt x="3311" y="146887"/>
                  </a:lnTo>
                  <a:lnTo>
                    <a:pt x="3778" y="133206"/>
                  </a:lnTo>
                  <a:lnTo>
                    <a:pt x="5058" y="120020"/>
                  </a:lnTo>
                  <a:lnTo>
                    <a:pt x="6981" y="106545"/>
                  </a:lnTo>
                  <a:lnTo>
                    <a:pt x="9386" y="92365"/>
                  </a:lnTo>
                  <a:lnTo>
                    <a:pt x="12305" y="77736"/>
                  </a:lnTo>
                  <a:lnTo>
                    <a:pt x="15942" y="63367"/>
                  </a:lnTo>
                  <a:lnTo>
                    <a:pt x="20360" y="49674"/>
                  </a:lnTo>
                  <a:lnTo>
                    <a:pt x="25801" y="37056"/>
                  </a:lnTo>
                  <a:lnTo>
                    <a:pt x="32744" y="26041"/>
                  </a:lnTo>
                  <a:lnTo>
                    <a:pt x="41307" y="16759"/>
                  </a:lnTo>
                  <a:lnTo>
                    <a:pt x="51315" y="9342"/>
                  </a:lnTo>
                  <a:lnTo>
                    <a:pt x="62474" y="4094"/>
                  </a:lnTo>
                  <a:lnTo>
                    <a:pt x="74492" y="977"/>
                  </a:lnTo>
                  <a:lnTo>
                    <a:pt x="86967" y="0"/>
                  </a:lnTo>
                  <a:lnTo>
                    <a:pt x="99407" y="1380"/>
                  </a:lnTo>
                  <a:lnTo>
                    <a:pt x="111543" y="5005"/>
                  </a:lnTo>
                  <a:lnTo>
                    <a:pt x="123147" y="10352"/>
                  </a:lnTo>
                  <a:lnTo>
                    <a:pt x="133948" y="16688"/>
                  </a:lnTo>
                  <a:lnTo>
                    <a:pt x="143879" y="23503"/>
                  </a:lnTo>
                  <a:lnTo>
                    <a:pt x="153042" y="30685"/>
                  </a:lnTo>
                  <a:lnTo>
                    <a:pt x="161590" y="38411"/>
                  </a:lnTo>
                  <a:lnTo>
                    <a:pt x="169675" y="46756"/>
                  </a:lnTo>
                  <a:lnTo>
                    <a:pt x="177259" y="55665"/>
                  </a:lnTo>
                  <a:lnTo>
                    <a:pt x="184134" y="65031"/>
                  </a:lnTo>
                  <a:lnTo>
                    <a:pt x="190241" y="74744"/>
                  </a:lnTo>
                  <a:lnTo>
                    <a:pt x="195665" y="84708"/>
                  </a:lnTo>
                  <a:lnTo>
                    <a:pt x="200543" y="94851"/>
                  </a:lnTo>
                  <a:lnTo>
                    <a:pt x="205011" y="105117"/>
                  </a:lnTo>
                  <a:lnTo>
                    <a:pt x="209182" y="115468"/>
                  </a:lnTo>
                  <a:lnTo>
                    <a:pt x="213143" y="125877"/>
                  </a:lnTo>
                  <a:lnTo>
                    <a:pt x="216959" y="136326"/>
                  </a:lnTo>
                  <a:lnTo>
                    <a:pt x="220676" y="146801"/>
                  </a:lnTo>
                  <a:lnTo>
                    <a:pt x="224325" y="157293"/>
                  </a:lnTo>
                  <a:lnTo>
                    <a:pt x="227928" y="167802"/>
                  </a:lnTo>
                  <a:lnTo>
                    <a:pt x="231500" y="178487"/>
                  </a:lnTo>
                  <a:lnTo>
                    <a:pt x="235051" y="189653"/>
                  </a:lnTo>
                  <a:lnTo>
                    <a:pt x="238580" y="201423"/>
                  </a:lnTo>
                  <a:lnTo>
                    <a:pt x="241762" y="213600"/>
                  </a:lnTo>
                  <a:lnTo>
                    <a:pt x="243987" y="225773"/>
                  </a:lnTo>
                  <a:lnTo>
                    <a:pt x="244993" y="237698"/>
                  </a:lnTo>
                  <a:lnTo>
                    <a:pt x="244686" y="249145"/>
                  </a:lnTo>
                  <a:lnTo>
                    <a:pt x="242958" y="259832"/>
                  </a:lnTo>
                  <a:lnTo>
                    <a:pt x="239914" y="269676"/>
                  </a:lnTo>
                  <a:lnTo>
                    <a:pt x="236089" y="278466"/>
                  </a:lnTo>
                  <a:lnTo>
                    <a:pt x="231980" y="286638"/>
                  </a:lnTo>
                  <a:lnTo>
                    <a:pt x="227226" y="294909"/>
                  </a:lnTo>
                  <a:lnTo>
                    <a:pt x="221098" y="30462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27834" y="1484366"/>
              <a:ext cx="627558" cy="631862"/>
            </a:xfrm>
            <a:custGeom>
              <a:avLst/>
              <a:gdLst/>
              <a:ahLst/>
              <a:cxnLst/>
              <a:rect l="0" t="0" r="0" b="0"/>
              <a:pathLst>
                <a:path w="627558" h="631862">
                  <a:moveTo>
                    <a:pt x="536954" y="147551"/>
                  </a:moveTo>
                  <a:lnTo>
                    <a:pt x="545555" y="135816"/>
                  </a:lnTo>
                  <a:lnTo>
                    <a:pt x="551981" y="124687"/>
                  </a:lnTo>
                  <a:lnTo>
                    <a:pt x="556780" y="113093"/>
                  </a:lnTo>
                  <a:lnTo>
                    <a:pt x="559975" y="101105"/>
                  </a:lnTo>
                  <a:lnTo>
                    <a:pt x="561225" y="89093"/>
                  </a:lnTo>
                  <a:lnTo>
                    <a:pt x="560506" y="77290"/>
                  </a:lnTo>
                  <a:lnTo>
                    <a:pt x="557925" y="65764"/>
                  </a:lnTo>
                  <a:lnTo>
                    <a:pt x="553536" y="54495"/>
                  </a:lnTo>
                  <a:lnTo>
                    <a:pt x="547546" y="43445"/>
                  </a:lnTo>
                  <a:lnTo>
                    <a:pt x="540103" y="32890"/>
                  </a:lnTo>
                  <a:lnTo>
                    <a:pt x="531215" y="23401"/>
                  </a:lnTo>
                  <a:lnTo>
                    <a:pt x="521011" y="15212"/>
                  </a:lnTo>
                  <a:lnTo>
                    <a:pt x="509567" y="8561"/>
                  </a:lnTo>
                  <a:lnTo>
                    <a:pt x="496830" y="3841"/>
                  </a:lnTo>
                  <a:lnTo>
                    <a:pt x="482898" y="1077"/>
                  </a:lnTo>
                  <a:lnTo>
                    <a:pt x="468306" y="0"/>
                  </a:lnTo>
                  <a:lnTo>
                    <a:pt x="453897" y="249"/>
                  </a:lnTo>
                  <a:lnTo>
                    <a:pt x="440132" y="1493"/>
                  </a:lnTo>
                  <a:lnTo>
                    <a:pt x="426941" y="3782"/>
                  </a:lnTo>
                  <a:lnTo>
                    <a:pt x="413936" y="7520"/>
                  </a:lnTo>
                  <a:lnTo>
                    <a:pt x="400857" y="12817"/>
                  </a:lnTo>
                  <a:lnTo>
                    <a:pt x="387766" y="19661"/>
                  </a:lnTo>
                  <a:lnTo>
                    <a:pt x="374962" y="28083"/>
                  </a:lnTo>
                  <a:lnTo>
                    <a:pt x="362608" y="37937"/>
                  </a:lnTo>
                  <a:lnTo>
                    <a:pt x="350870" y="48961"/>
                  </a:lnTo>
                  <a:lnTo>
                    <a:pt x="339985" y="60878"/>
                  </a:lnTo>
                  <a:lnTo>
                    <a:pt x="330009" y="73445"/>
                  </a:lnTo>
                  <a:lnTo>
                    <a:pt x="321159" y="86475"/>
                  </a:lnTo>
                  <a:lnTo>
                    <a:pt x="313884" y="99828"/>
                  </a:lnTo>
                  <a:lnTo>
                    <a:pt x="308289" y="113402"/>
                  </a:lnTo>
                  <a:lnTo>
                    <a:pt x="304173" y="127128"/>
                  </a:lnTo>
                  <a:lnTo>
                    <a:pt x="301238" y="140956"/>
                  </a:lnTo>
                  <a:lnTo>
                    <a:pt x="299193" y="154853"/>
                  </a:lnTo>
                  <a:lnTo>
                    <a:pt x="298123" y="168797"/>
                  </a:lnTo>
                  <a:lnTo>
                    <a:pt x="298452" y="182772"/>
                  </a:lnTo>
                  <a:lnTo>
                    <a:pt x="300305" y="196759"/>
                  </a:lnTo>
                  <a:lnTo>
                    <a:pt x="303686" y="210423"/>
                  </a:lnTo>
                  <a:lnTo>
                    <a:pt x="308630" y="223146"/>
                  </a:lnTo>
                  <a:lnTo>
                    <a:pt x="314999" y="234660"/>
                  </a:lnTo>
                  <a:lnTo>
                    <a:pt x="322700" y="244866"/>
                  </a:lnTo>
                  <a:lnTo>
                    <a:pt x="331765" y="253657"/>
                  </a:lnTo>
                  <a:lnTo>
                    <a:pt x="342083" y="261117"/>
                  </a:lnTo>
                  <a:lnTo>
                    <a:pt x="353432" y="267145"/>
                  </a:lnTo>
                  <a:lnTo>
                    <a:pt x="365575" y="271379"/>
                  </a:lnTo>
                  <a:lnTo>
                    <a:pt x="378292" y="273776"/>
                  </a:lnTo>
                  <a:lnTo>
                    <a:pt x="391255" y="274252"/>
                  </a:lnTo>
                  <a:lnTo>
                    <a:pt x="404031" y="272527"/>
                  </a:lnTo>
                  <a:lnTo>
                    <a:pt x="416400" y="268662"/>
                  </a:lnTo>
                  <a:lnTo>
                    <a:pt x="428333" y="262982"/>
                  </a:lnTo>
                  <a:lnTo>
                    <a:pt x="439887" y="255891"/>
                  </a:lnTo>
                  <a:lnTo>
                    <a:pt x="451137" y="247755"/>
                  </a:lnTo>
                  <a:lnTo>
                    <a:pt x="461999" y="238872"/>
                  </a:lnTo>
                  <a:lnTo>
                    <a:pt x="472227" y="229465"/>
                  </a:lnTo>
                  <a:lnTo>
                    <a:pt x="481741" y="219691"/>
                  </a:lnTo>
                  <a:lnTo>
                    <a:pt x="490605" y="209502"/>
                  </a:lnTo>
                  <a:lnTo>
                    <a:pt x="498945" y="198670"/>
                  </a:lnTo>
                  <a:lnTo>
                    <a:pt x="506882" y="187119"/>
                  </a:lnTo>
                  <a:lnTo>
                    <a:pt x="514195" y="174920"/>
                  </a:lnTo>
                  <a:lnTo>
                    <a:pt x="520356" y="162198"/>
                  </a:lnTo>
                  <a:lnTo>
                    <a:pt x="525178" y="149178"/>
                  </a:lnTo>
                  <a:lnTo>
                    <a:pt x="529206" y="139292"/>
                  </a:lnTo>
                  <a:lnTo>
                    <a:pt x="532952" y="136471"/>
                  </a:lnTo>
                  <a:lnTo>
                    <a:pt x="536230" y="138986"/>
                  </a:lnTo>
                  <a:lnTo>
                    <a:pt x="539241" y="144737"/>
                  </a:lnTo>
                  <a:lnTo>
                    <a:pt x="542211" y="152385"/>
                  </a:lnTo>
                  <a:lnTo>
                    <a:pt x="545246" y="161153"/>
                  </a:lnTo>
                  <a:lnTo>
                    <a:pt x="548213" y="170755"/>
                  </a:lnTo>
                  <a:lnTo>
                    <a:pt x="550799" y="181237"/>
                  </a:lnTo>
                  <a:lnTo>
                    <a:pt x="552863" y="192571"/>
                  </a:lnTo>
                  <a:lnTo>
                    <a:pt x="554580" y="204466"/>
                  </a:lnTo>
                  <a:lnTo>
                    <a:pt x="556346" y="216456"/>
                  </a:lnTo>
                  <a:lnTo>
                    <a:pt x="558393" y="228270"/>
                  </a:lnTo>
                  <a:lnTo>
                    <a:pt x="560937" y="239984"/>
                  </a:lnTo>
                  <a:lnTo>
                    <a:pt x="564257" y="251916"/>
                  </a:lnTo>
                  <a:lnTo>
                    <a:pt x="568417" y="264241"/>
                  </a:lnTo>
                  <a:lnTo>
                    <a:pt x="573161" y="276976"/>
                  </a:lnTo>
                  <a:lnTo>
                    <a:pt x="578030" y="290066"/>
                  </a:lnTo>
                  <a:lnTo>
                    <a:pt x="582749" y="303431"/>
                  </a:lnTo>
                  <a:lnTo>
                    <a:pt x="587391" y="317001"/>
                  </a:lnTo>
                  <a:lnTo>
                    <a:pt x="592266" y="330717"/>
                  </a:lnTo>
                  <a:lnTo>
                    <a:pt x="597540" y="344535"/>
                  </a:lnTo>
                  <a:lnTo>
                    <a:pt x="603067" y="358425"/>
                  </a:lnTo>
                  <a:lnTo>
                    <a:pt x="608477" y="372363"/>
                  </a:lnTo>
                  <a:lnTo>
                    <a:pt x="613557" y="386338"/>
                  </a:lnTo>
                  <a:lnTo>
                    <a:pt x="618104" y="400504"/>
                  </a:lnTo>
                  <a:lnTo>
                    <a:pt x="621853" y="415159"/>
                  </a:lnTo>
                  <a:lnTo>
                    <a:pt x="624737" y="430430"/>
                  </a:lnTo>
                  <a:lnTo>
                    <a:pt x="626689" y="446280"/>
                  </a:lnTo>
                  <a:lnTo>
                    <a:pt x="627557" y="462606"/>
                  </a:lnTo>
                  <a:lnTo>
                    <a:pt x="627355" y="479285"/>
                  </a:lnTo>
                  <a:lnTo>
                    <a:pt x="625916" y="495891"/>
                  </a:lnTo>
                  <a:lnTo>
                    <a:pt x="622823" y="511735"/>
                  </a:lnTo>
                  <a:lnTo>
                    <a:pt x="617990" y="526489"/>
                  </a:lnTo>
                  <a:lnTo>
                    <a:pt x="611304" y="539852"/>
                  </a:lnTo>
                  <a:lnTo>
                    <a:pt x="602465" y="551384"/>
                  </a:lnTo>
                  <a:lnTo>
                    <a:pt x="591520" y="561024"/>
                  </a:lnTo>
                  <a:lnTo>
                    <a:pt x="578951" y="568854"/>
                  </a:lnTo>
                  <a:lnTo>
                    <a:pt x="565460" y="574913"/>
                  </a:lnTo>
                  <a:lnTo>
                    <a:pt x="551520" y="579397"/>
                  </a:lnTo>
                  <a:lnTo>
                    <a:pt x="536739" y="582446"/>
                  </a:lnTo>
                  <a:lnTo>
                    <a:pt x="520008" y="584060"/>
                  </a:lnTo>
                  <a:lnTo>
                    <a:pt x="500875" y="584372"/>
                  </a:lnTo>
                  <a:lnTo>
                    <a:pt x="480143" y="583618"/>
                  </a:lnTo>
                  <a:lnTo>
                    <a:pt x="459450" y="582050"/>
                  </a:lnTo>
                  <a:lnTo>
                    <a:pt x="439750" y="579886"/>
                  </a:lnTo>
                  <a:lnTo>
                    <a:pt x="421136" y="577299"/>
                  </a:lnTo>
                  <a:lnTo>
                    <a:pt x="403195" y="574418"/>
                  </a:lnTo>
                  <a:lnTo>
                    <a:pt x="385581" y="571337"/>
                  </a:lnTo>
                  <a:lnTo>
                    <a:pt x="368259" y="568287"/>
                  </a:lnTo>
                  <a:lnTo>
                    <a:pt x="351447" y="565618"/>
                  </a:lnTo>
                  <a:lnTo>
                    <a:pt x="335233" y="563491"/>
                  </a:lnTo>
                  <a:lnTo>
                    <a:pt x="319406" y="561893"/>
                  </a:lnTo>
                  <a:lnTo>
                    <a:pt x="303559" y="560738"/>
                  </a:lnTo>
                  <a:lnTo>
                    <a:pt x="287456" y="559923"/>
                  </a:lnTo>
                  <a:lnTo>
                    <a:pt x="271202" y="559357"/>
                  </a:lnTo>
                  <a:lnTo>
                    <a:pt x="255130" y="558969"/>
                  </a:lnTo>
                  <a:lnTo>
                    <a:pt x="239426" y="558710"/>
                  </a:lnTo>
                  <a:lnTo>
                    <a:pt x="224118" y="558705"/>
                  </a:lnTo>
                  <a:lnTo>
                    <a:pt x="209153" y="559232"/>
                  </a:lnTo>
                  <a:lnTo>
                    <a:pt x="194457" y="560409"/>
                  </a:lnTo>
                  <a:lnTo>
                    <a:pt x="179958" y="562353"/>
                  </a:lnTo>
                  <a:lnTo>
                    <a:pt x="165605" y="565262"/>
                  </a:lnTo>
                  <a:lnTo>
                    <a:pt x="151352" y="569142"/>
                  </a:lnTo>
                  <a:lnTo>
                    <a:pt x="137170" y="573697"/>
                  </a:lnTo>
                  <a:lnTo>
                    <a:pt x="123032" y="578439"/>
                  </a:lnTo>
                  <a:lnTo>
                    <a:pt x="108932" y="583073"/>
                  </a:lnTo>
                  <a:lnTo>
                    <a:pt x="95023" y="587657"/>
                  </a:lnTo>
                  <a:lnTo>
                    <a:pt x="81603" y="592494"/>
                  </a:lnTo>
                  <a:lnTo>
                    <a:pt x="68803" y="597744"/>
                  </a:lnTo>
                  <a:lnTo>
                    <a:pt x="56653" y="603304"/>
                  </a:lnTo>
                  <a:lnTo>
                    <a:pt x="43767" y="609536"/>
                  </a:lnTo>
                  <a:lnTo>
                    <a:pt x="26779" y="618108"/>
                  </a:lnTo>
                  <a:lnTo>
                    <a:pt x="0" y="63186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69118" y="2263626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9"/>
                  </a:lnTo>
                  <a:lnTo>
                    <a:pt x="0" y="70402"/>
                  </a:lnTo>
                  <a:lnTo>
                    <a:pt x="0" y="87806"/>
                  </a:lnTo>
                  <a:lnTo>
                    <a:pt x="0" y="106703"/>
                  </a:lnTo>
                  <a:lnTo>
                    <a:pt x="0" y="126146"/>
                  </a:lnTo>
                  <a:lnTo>
                    <a:pt x="0" y="145525"/>
                  </a:lnTo>
                  <a:lnTo>
                    <a:pt x="0" y="164924"/>
                  </a:lnTo>
                  <a:lnTo>
                    <a:pt x="0" y="184920"/>
                  </a:lnTo>
                  <a:lnTo>
                    <a:pt x="0" y="205801"/>
                  </a:lnTo>
                  <a:lnTo>
                    <a:pt x="0" y="227077"/>
                  </a:lnTo>
                  <a:lnTo>
                    <a:pt x="0" y="247688"/>
                  </a:lnTo>
                  <a:lnTo>
                    <a:pt x="0" y="267083"/>
                  </a:lnTo>
                  <a:lnTo>
                    <a:pt x="0" y="285531"/>
                  </a:lnTo>
                  <a:lnTo>
                    <a:pt x="0" y="303827"/>
                  </a:lnTo>
                  <a:lnTo>
                    <a:pt x="5" y="322457"/>
                  </a:lnTo>
                  <a:lnTo>
                    <a:pt x="178" y="341088"/>
                  </a:lnTo>
                  <a:lnTo>
                    <a:pt x="827" y="358778"/>
                  </a:lnTo>
                  <a:lnTo>
                    <a:pt x="2075" y="375039"/>
                  </a:lnTo>
                  <a:lnTo>
                    <a:pt x="3736" y="389429"/>
                  </a:lnTo>
                  <a:lnTo>
                    <a:pt x="5563" y="402721"/>
                  </a:lnTo>
                  <a:lnTo>
                    <a:pt x="7717" y="416079"/>
                  </a:lnTo>
                  <a:lnTo>
                    <a:pt x="10529" y="43166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48021" y="2105699"/>
              <a:ext cx="515897" cy="284271"/>
            </a:xfrm>
            <a:custGeom>
              <a:avLst/>
              <a:gdLst/>
              <a:ahLst/>
              <a:cxnLst/>
              <a:rect l="0" t="0" r="0" b="0"/>
              <a:pathLst>
                <a:path w="515897" h="284271">
                  <a:moveTo>
                    <a:pt x="515896" y="0"/>
                  </a:moveTo>
                  <a:lnTo>
                    <a:pt x="509961" y="5800"/>
                  </a:lnTo>
                  <a:lnTo>
                    <a:pt x="503756" y="10725"/>
                  </a:lnTo>
                  <a:lnTo>
                    <a:pt x="496656" y="15237"/>
                  </a:lnTo>
                  <a:lnTo>
                    <a:pt x="488543" y="19803"/>
                  </a:lnTo>
                  <a:lnTo>
                    <a:pt x="479249" y="25113"/>
                  </a:lnTo>
                  <a:lnTo>
                    <a:pt x="468800" y="31477"/>
                  </a:lnTo>
                  <a:lnTo>
                    <a:pt x="457375" y="38707"/>
                  </a:lnTo>
                  <a:lnTo>
                    <a:pt x="445189" y="46327"/>
                  </a:lnTo>
                  <a:lnTo>
                    <a:pt x="432444" y="54008"/>
                  </a:lnTo>
                  <a:lnTo>
                    <a:pt x="419466" y="61605"/>
                  </a:lnTo>
                  <a:lnTo>
                    <a:pt x="406680" y="69078"/>
                  </a:lnTo>
                  <a:lnTo>
                    <a:pt x="394296" y="76435"/>
                  </a:lnTo>
                  <a:lnTo>
                    <a:pt x="382014" y="83695"/>
                  </a:lnTo>
                  <a:lnTo>
                    <a:pt x="369161" y="90884"/>
                  </a:lnTo>
                  <a:lnTo>
                    <a:pt x="355402" y="98024"/>
                  </a:lnTo>
                  <a:lnTo>
                    <a:pt x="340887" y="105296"/>
                  </a:lnTo>
                  <a:lnTo>
                    <a:pt x="326065" y="113018"/>
                  </a:lnTo>
                  <a:lnTo>
                    <a:pt x="311239" y="121323"/>
                  </a:lnTo>
                  <a:lnTo>
                    <a:pt x="296539" y="130019"/>
                  </a:lnTo>
                  <a:lnTo>
                    <a:pt x="281989" y="138703"/>
                  </a:lnTo>
                  <a:lnTo>
                    <a:pt x="267570" y="147136"/>
                  </a:lnTo>
                  <a:lnTo>
                    <a:pt x="253092" y="155255"/>
                  </a:lnTo>
                  <a:lnTo>
                    <a:pt x="238218" y="163087"/>
                  </a:lnTo>
                  <a:lnTo>
                    <a:pt x="222803" y="170687"/>
                  </a:lnTo>
                  <a:lnTo>
                    <a:pt x="207024" y="178113"/>
                  </a:lnTo>
                  <a:lnTo>
                    <a:pt x="191279" y="185414"/>
                  </a:lnTo>
                  <a:lnTo>
                    <a:pt x="175793" y="192629"/>
                  </a:lnTo>
                  <a:lnTo>
                    <a:pt x="160463" y="199951"/>
                  </a:lnTo>
                  <a:lnTo>
                    <a:pt x="144950" y="207707"/>
                  </a:lnTo>
                  <a:lnTo>
                    <a:pt x="129073" y="216029"/>
                  </a:lnTo>
                  <a:lnTo>
                    <a:pt x="112969" y="224568"/>
                  </a:lnTo>
                  <a:lnTo>
                    <a:pt x="96998" y="232613"/>
                  </a:lnTo>
                  <a:lnTo>
                    <a:pt x="81371" y="239804"/>
                  </a:lnTo>
                  <a:lnTo>
                    <a:pt x="66454" y="246275"/>
                  </a:lnTo>
                  <a:lnTo>
                    <a:pt x="52815" y="252462"/>
                  </a:lnTo>
                  <a:lnTo>
                    <a:pt x="40655" y="258653"/>
                  </a:lnTo>
                  <a:lnTo>
                    <a:pt x="30136" y="264665"/>
                  </a:lnTo>
                  <a:lnTo>
                    <a:pt x="20535" y="270513"/>
                  </a:lnTo>
                  <a:lnTo>
                    <a:pt x="11008" y="276717"/>
                  </a:lnTo>
                  <a:lnTo>
                    <a:pt x="0" y="28427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37492" y="2674238"/>
              <a:ext cx="547483" cy="221099"/>
            </a:xfrm>
            <a:custGeom>
              <a:avLst/>
              <a:gdLst/>
              <a:ahLst/>
              <a:cxnLst/>
              <a:rect l="0" t="0" r="0" b="0"/>
              <a:pathLst>
                <a:path w="547483" h="221099">
                  <a:moveTo>
                    <a:pt x="547482" y="0"/>
                  </a:moveTo>
                  <a:lnTo>
                    <a:pt x="540254" y="4330"/>
                  </a:lnTo>
                  <a:lnTo>
                    <a:pt x="529994" y="10245"/>
                  </a:lnTo>
                  <a:lnTo>
                    <a:pt x="518287" y="16361"/>
                  </a:lnTo>
                  <a:lnTo>
                    <a:pt x="505772" y="22117"/>
                  </a:lnTo>
                  <a:lnTo>
                    <a:pt x="492582" y="27544"/>
                  </a:lnTo>
                  <a:lnTo>
                    <a:pt x="478581" y="32989"/>
                  </a:lnTo>
                  <a:lnTo>
                    <a:pt x="463756" y="38665"/>
                  </a:lnTo>
                  <a:lnTo>
                    <a:pt x="448375" y="44469"/>
                  </a:lnTo>
                  <a:lnTo>
                    <a:pt x="432896" y="50070"/>
                  </a:lnTo>
                  <a:lnTo>
                    <a:pt x="417589" y="55289"/>
                  </a:lnTo>
                  <a:lnTo>
                    <a:pt x="402377" y="60270"/>
                  </a:lnTo>
                  <a:lnTo>
                    <a:pt x="386945" y="65374"/>
                  </a:lnTo>
                  <a:lnTo>
                    <a:pt x="371117" y="70804"/>
                  </a:lnTo>
                  <a:lnTo>
                    <a:pt x="354876" y="76433"/>
                  </a:lnTo>
                  <a:lnTo>
                    <a:pt x="338280" y="81912"/>
                  </a:lnTo>
                  <a:lnTo>
                    <a:pt x="321412" y="87048"/>
                  </a:lnTo>
                  <a:lnTo>
                    <a:pt x="304507" y="91972"/>
                  </a:lnTo>
                  <a:lnTo>
                    <a:pt x="287931" y="97038"/>
                  </a:lnTo>
                  <a:lnTo>
                    <a:pt x="271852" y="102446"/>
                  </a:lnTo>
                  <a:lnTo>
                    <a:pt x="256106" y="108231"/>
                  </a:lnTo>
                  <a:lnTo>
                    <a:pt x="240308" y="114347"/>
                  </a:lnTo>
                  <a:lnTo>
                    <a:pt x="224235" y="120724"/>
                  </a:lnTo>
                  <a:lnTo>
                    <a:pt x="207998" y="127295"/>
                  </a:lnTo>
                  <a:lnTo>
                    <a:pt x="191938" y="134006"/>
                  </a:lnTo>
                  <a:lnTo>
                    <a:pt x="176237" y="140814"/>
                  </a:lnTo>
                  <a:lnTo>
                    <a:pt x="160761" y="147691"/>
                  </a:lnTo>
                  <a:lnTo>
                    <a:pt x="145150" y="154614"/>
                  </a:lnTo>
                  <a:lnTo>
                    <a:pt x="129207" y="161568"/>
                  </a:lnTo>
                  <a:lnTo>
                    <a:pt x="113059" y="168543"/>
                  </a:lnTo>
                  <a:lnTo>
                    <a:pt x="97058" y="175533"/>
                  </a:lnTo>
                  <a:lnTo>
                    <a:pt x="81412" y="182528"/>
                  </a:lnTo>
                  <a:lnTo>
                    <a:pt x="66372" y="189415"/>
                  </a:lnTo>
                  <a:lnTo>
                    <a:pt x="50627" y="196756"/>
                  </a:lnTo>
                  <a:lnTo>
                    <a:pt x="30561" y="206315"/>
                  </a:lnTo>
                  <a:lnTo>
                    <a:pt x="0" y="22109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48145" y="2497038"/>
              <a:ext cx="202074" cy="187729"/>
            </a:xfrm>
            <a:custGeom>
              <a:avLst/>
              <a:gdLst/>
              <a:ahLst/>
              <a:cxnLst/>
              <a:rect l="0" t="0" r="0" b="0"/>
              <a:pathLst>
                <a:path w="202074" h="187729">
                  <a:moveTo>
                    <a:pt x="0" y="50858"/>
                  </a:moveTo>
                  <a:lnTo>
                    <a:pt x="67" y="62593"/>
                  </a:lnTo>
                  <a:lnTo>
                    <a:pt x="707" y="73722"/>
                  </a:lnTo>
                  <a:lnTo>
                    <a:pt x="2008" y="85320"/>
                  </a:lnTo>
                  <a:lnTo>
                    <a:pt x="4040" y="97481"/>
                  </a:lnTo>
                  <a:lnTo>
                    <a:pt x="7005" y="110142"/>
                  </a:lnTo>
                  <a:lnTo>
                    <a:pt x="10921" y="123193"/>
                  </a:lnTo>
                  <a:lnTo>
                    <a:pt x="15497" y="136372"/>
                  </a:lnTo>
                  <a:lnTo>
                    <a:pt x="20252" y="149289"/>
                  </a:lnTo>
                  <a:lnTo>
                    <a:pt x="24833" y="161705"/>
                  </a:lnTo>
                  <a:lnTo>
                    <a:pt x="27119" y="171962"/>
                  </a:lnTo>
                  <a:lnTo>
                    <a:pt x="25552" y="177231"/>
                  </a:lnTo>
                  <a:lnTo>
                    <a:pt x="22508" y="176965"/>
                  </a:lnTo>
                  <a:lnTo>
                    <a:pt x="19474" y="172315"/>
                  </a:lnTo>
                  <a:lnTo>
                    <a:pt x="16791" y="164579"/>
                  </a:lnTo>
                  <a:lnTo>
                    <a:pt x="14228" y="154749"/>
                  </a:lnTo>
                  <a:lnTo>
                    <a:pt x="11585" y="143517"/>
                  </a:lnTo>
                  <a:lnTo>
                    <a:pt x="8945" y="131349"/>
                  </a:lnTo>
                  <a:lnTo>
                    <a:pt x="6610" y="118557"/>
                  </a:lnTo>
                  <a:lnTo>
                    <a:pt x="4744" y="105354"/>
                  </a:lnTo>
                  <a:lnTo>
                    <a:pt x="3675" y="92042"/>
                  </a:lnTo>
                  <a:lnTo>
                    <a:pt x="3947" y="79022"/>
                  </a:lnTo>
                  <a:lnTo>
                    <a:pt x="5728" y="66488"/>
                  </a:lnTo>
                  <a:lnTo>
                    <a:pt x="8876" y="54612"/>
                  </a:lnTo>
                  <a:lnTo>
                    <a:pt x="13123" y="43628"/>
                  </a:lnTo>
                  <a:lnTo>
                    <a:pt x="18204" y="33577"/>
                  </a:lnTo>
                  <a:lnTo>
                    <a:pt x="24054" y="24504"/>
                  </a:lnTo>
                  <a:lnTo>
                    <a:pt x="30803" y="16548"/>
                  </a:lnTo>
                  <a:lnTo>
                    <a:pt x="38457" y="9689"/>
                  </a:lnTo>
                  <a:lnTo>
                    <a:pt x="47054" y="4250"/>
                  </a:lnTo>
                  <a:lnTo>
                    <a:pt x="56735" y="952"/>
                  </a:lnTo>
                  <a:lnTo>
                    <a:pt x="67472" y="0"/>
                  </a:lnTo>
                  <a:lnTo>
                    <a:pt x="79108" y="1310"/>
                  </a:lnTo>
                  <a:lnTo>
                    <a:pt x="91442" y="4773"/>
                  </a:lnTo>
                  <a:lnTo>
                    <a:pt x="104290" y="10102"/>
                  </a:lnTo>
                  <a:lnTo>
                    <a:pt x="117339" y="16914"/>
                  </a:lnTo>
                  <a:lnTo>
                    <a:pt x="130173" y="24841"/>
                  </a:lnTo>
                  <a:lnTo>
                    <a:pt x="142572" y="33573"/>
                  </a:lnTo>
                  <a:lnTo>
                    <a:pt x="154185" y="42874"/>
                  </a:lnTo>
                  <a:lnTo>
                    <a:pt x="164459" y="52569"/>
                  </a:lnTo>
                  <a:lnTo>
                    <a:pt x="173219" y="62534"/>
                  </a:lnTo>
                  <a:lnTo>
                    <a:pt x="180611" y="72684"/>
                  </a:lnTo>
                  <a:lnTo>
                    <a:pt x="186900" y="82958"/>
                  </a:lnTo>
                  <a:lnTo>
                    <a:pt x="192349" y="93316"/>
                  </a:lnTo>
                  <a:lnTo>
                    <a:pt x="196859" y="103730"/>
                  </a:lnTo>
                  <a:lnTo>
                    <a:pt x="199992" y="114183"/>
                  </a:lnTo>
                  <a:lnTo>
                    <a:pt x="201624" y="124655"/>
                  </a:lnTo>
                  <a:lnTo>
                    <a:pt x="202073" y="135071"/>
                  </a:lnTo>
                  <a:lnTo>
                    <a:pt x="201975" y="146523"/>
                  </a:lnTo>
                  <a:lnTo>
                    <a:pt x="201321" y="162251"/>
                  </a:lnTo>
                  <a:lnTo>
                    <a:pt x="200041" y="18772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27171" y="2284683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62"/>
                  </a:lnTo>
                  <a:lnTo>
                    <a:pt x="177" y="50310"/>
                  </a:lnTo>
                  <a:lnTo>
                    <a:pt x="826" y="64638"/>
                  </a:lnTo>
                  <a:lnTo>
                    <a:pt x="2075" y="79108"/>
                  </a:lnTo>
                  <a:lnTo>
                    <a:pt x="3727" y="93558"/>
                  </a:lnTo>
                  <a:lnTo>
                    <a:pt x="5375" y="107933"/>
                  </a:lnTo>
                  <a:lnTo>
                    <a:pt x="6783" y="122228"/>
                  </a:lnTo>
                  <a:lnTo>
                    <a:pt x="8048" y="136452"/>
                  </a:lnTo>
                  <a:lnTo>
                    <a:pt x="9504" y="150623"/>
                  </a:lnTo>
                  <a:lnTo>
                    <a:pt x="11336" y="164762"/>
                  </a:lnTo>
                  <a:lnTo>
                    <a:pt x="13566" y="179208"/>
                  </a:lnTo>
                  <a:lnTo>
                    <a:pt x="16142" y="194586"/>
                  </a:lnTo>
                  <a:lnTo>
                    <a:pt x="18989" y="211146"/>
                  </a:lnTo>
                  <a:lnTo>
                    <a:pt x="22037" y="228336"/>
                  </a:lnTo>
                  <a:lnTo>
                    <a:pt x="25230" y="245035"/>
                  </a:lnTo>
                  <a:lnTo>
                    <a:pt x="28523" y="260644"/>
                  </a:lnTo>
                  <a:lnTo>
                    <a:pt x="31885" y="275393"/>
                  </a:lnTo>
                  <a:lnTo>
                    <a:pt x="35296" y="290051"/>
                  </a:lnTo>
                  <a:lnTo>
                    <a:pt x="38734" y="305085"/>
                  </a:lnTo>
                  <a:lnTo>
                    <a:pt x="42038" y="320263"/>
                  </a:lnTo>
                  <a:lnTo>
                    <a:pt x="45228" y="336514"/>
                  </a:lnTo>
                  <a:lnTo>
                    <a:pt x="48584" y="357509"/>
                  </a:lnTo>
                  <a:lnTo>
                    <a:pt x="52642" y="38955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58715" y="2358383"/>
              <a:ext cx="336912" cy="52644"/>
            </a:xfrm>
            <a:custGeom>
              <a:avLst/>
              <a:gdLst/>
              <a:ahLst/>
              <a:cxnLst/>
              <a:rect l="0" t="0" r="0" b="0"/>
              <a:pathLst>
                <a:path w="336912" h="52644">
                  <a:moveTo>
                    <a:pt x="336911" y="52643"/>
                  </a:moveTo>
                  <a:lnTo>
                    <a:pt x="327909" y="46842"/>
                  </a:lnTo>
                  <a:lnTo>
                    <a:pt x="317642" y="41918"/>
                  </a:lnTo>
                  <a:lnTo>
                    <a:pt x="305067" y="37415"/>
                  </a:lnTo>
                  <a:lnTo>
                    <a:pt x="290886" y="33194"/>
                  </a:lnTo>
                  <a:lnTo>
                    <a:pt x="276386" y="29181"/>
                  </a:lnTo>
                  <a:lnTo>
                    <a:pt x="262350" y="25319"/>
                  </a:lnTo>
                  <a:lnTo>
                    <a:pt x="248868" y="21567"/>
                  </a:lnTo>
                  <a:lnTo>
                    <a:pt x="235615" y="17892"/>
                  </a:lnTo>
                  <a:lnTo>
                    <a:pt x="222327" y="14274"/>
                  </a:lnTo>
                  <a:lnTo>
                    <a:pt x="208575" y="10861"/>
                  </a:lnTo>
                  <a:lnTo>
                    <a:pt x="193725" y="7948"/>
                  </a:lnTo>
                  <a:lnTo>
                    <a:pt x="177535" y="5658"/>
                  </a:lnTo>
                  <a:lnTo>
                    <a:pt x="160097" y="3951"/>
                  </a:lnTo>
                  <a:lnTo>
                    <a:pt x="141642" y="2723"/>
                  </a:lnTo>
                  <a:lnTo>
                    <a:pt x="122422" y="1858"/>
                  </a:lnTo>
                  <a:lnTo>
                    <a:pt x="102975" y="1261"/>
                  </a:lnTo>
                  <a:lnTo>
                    <a:pt x="84081" y="851"/>
                  </a:lnTo>
                  <a:lnTo>
                    <a:pt x="66137" y="573"/>
                  </a:lnTo>
                  <a:lnTo>
                    <a:pt x="49765" y="384"/>
                  </a:lnTo>
                  <a:lnTo>
                    <a:pt x="34381" y="236"/>
                  </a:lnTo>
                  <a:lnTo>
                    <a:pt x="18639" y="116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94709" y="2407156"/>
              <a:ext cx="179700" cy="235497"/>
            </a:xfrm>
            <a:custGeom>
              <a:avLst/>
              <a:gdLst/>
              <a:ahLst/>
              <a:cxnLst/>
              <a:rect l="0" t="0" r="0" b="0"/>
              <a:pathLst>
                <a:path w="179700" h="235497">
                  <a:moveTo>
                    <a:pt x="32503" y="130211"/>
                  </a:moveTo>
                  <a:lnTo>
                    <a:pt x="44238" y="130144"/>
                  </a:lnTo>
                  <a:lnTo>
                    <a:pt x="55367" y="129504"/>
                  </a:lnTo>
                  <a:lnTo>
                    <a:pt x="66961" y="128207"/>
                  </a:lnTo>
                  <a:lnTo>
                    <a:pt x="78950" y="126348"/>
                  </a:lnTo>
                  <a:lnTo>
                    <a:pt x="90961" y="124031"/>
                  </a:lnTo>
                  <a:lnTo>
                    <a:pt x="102763" y="121360"/>
                  </a:lnTo>
                  <a:lnTo>
                    <a:pt x="114290" y="118264"/>
                  </a:lnTo>
                  <a:lnTo>
                    <a:pt x="125559" y="114508"/>
                  </a:lnTo>
                  <a:lnTo>
                    <a:pt x="136609" y="110015"/>
                  </a:lnTo>
                  <a:lnTo>
                    <a:pt x="147164" y="104693"/>
                  </a:lnTo>
                  <a:lnTo>
                    <a:pt x="156653" y="98364"/>
                  </a:lnTo>
                  <a:lnTo>
                    <a:pt x="164841" y="91025"/>
                  </a:lnTo>
                  <a:lnTo>
                    <a:pt x="171493" y="82655"/>
                  </a:lnTo>
                  <a:lnTo>
                    <a:pt x="176212" y="73134"/>
                  </a:lnTo>
                  <a:lnTo>
                    <a:pt x="178968" y="62515"/>
                  </a:lnTo>
                  <a:lnTo>
                    <a:pt x="179699" y="51301"/>
                  </a:lnTo>
                  <a:lnTo>
                    <a:pt x="178154" y="40315"/>
                  </a:lnTo>
                  <a:lnTo>
                    <a:pt x="174407" y="30013"/>
                  </a:lnTo>
                  <a:lnTo>
                    <a:pt x="168640" y="20810"/>
                  </a:lnTo>
                  <a:lnTo>
                    <a:pt x="160957" y="13234"/>
                  </a:lnTo>
                  <a:lnTo>
                    <a:pt x="151602" y="7406"/>
                  </a:lnTo>
                  <a:lnTo>
                    <a:pt x="140746" y="3290"/>
                  </a:lnTo>
                  <a:lnTo>
                    <a:pt x="128412" y="878"/>
                  </a:lnTo>
                  <a:lnTo>
                    <a:pt x="114754" y="0"/>
                  </a:lnTo>
                  <a:lnTo>
                    <a:pt x="100348" y="695"/>
                  </a:lnTo>
                  <a:lnTo>
                    <a:pt x="86065" y="3280"/>
                  </a:lnTo>
                  <a:lnTo>
                    <a:pt x="72392" y="7759"/>
                  </a:lnTo>
                  <a:lnTo>
                    <a:pt x="59603" y="13866"/>
                  </a:lnTo>
                  <a:lnTo>
                    <a:pt x="47933" y="21253"/>
                  </a:lnTo>
                  <a:lnTo>
                    <a:pt x="37385" y="29595"/>
                  </a:lnTo>
                  <a:lnTo>
                    <a:pt x="27962" y="38788"/>
                  </a:lnTo>
                  <a:lnTo>
                    <a:pt x="19763" y="48936"/>
                  </a:lnTo>
                  <a:lnTo>
                    <a:pt x="12732" y="60015"/>
                  </a:lnTo>
                  <a:lnTo>
                    <a:pt x="7008" y="71726"/>
                  </a:lnTo>
                  <a:lnTo>
                    <a:pt x="2985" y="83585"/>
                  </a:lnTo>
                  <a:lnTo>
                    <a:pt x="723" y="95304"/>
                  </a:lnTo>
                  <a:lnTo>
                    <a:pt x="0" y="106783"/>
                  </a:lnTo>
                  <a:lnTo>
                    <a:pt x="495" y="118024"/>
                  </a:lnTo>
                  <a:lnTo>
                    <a:pt x="1899" y="129068"/>
                  </a:lnTo>
                  <a:lnTo>
                    <a:pt x="3957" y="139958"/>
                  </a:lnTo>
                  <a:lnTo>
                    <a:pt x="6476" y="150738"/>
                  </a:lnTo>
                  <a:lnTo>
                    <a:pt x="9323" y="161434"/>
                  </a:lnTo>
                  <a:lnTo>
                    <a:pt x="12725" y="171907"/>
                  </a:lnTo>
                  <a:lnTo>
                    <a:pt x="17225" y="181866"/>
                  </a:lnTo>
                  <a:lnTo>
                    <a:pt x="23037" y="191190"/>
                  </a:lnTo>
                  <a:lnTo>
                    <a:pt x="30060" y="199756"/>
                  </a:lnTo>
                  <a:lnTo>
                    <a:pt x="38071" y="207364"/>
                  </a:lnTo>
                  <a:lnTo>
                    <a:pt x="46822" y="213995"/>
                  </a:lnTo>
                  <a:lnTo>
                    <a:pt x="55844" y="219634"/>
                  </a:lnTo>
                  <a:lnTo>
                    <a:pt x="65449" y="224736"/>
                  </a:lnTo>
                  <a:lnTo>
                    <a:pt x="77591" y="229748"/>
                  </a:lnTo>
                  <a:lnTo>
                    <a:pt x="95674" y="23549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16684" y="2401332"/>
              <a:ext cx="537986" cy="525591"/>
            </a:xfrm>
            <a:custGeom>
              <a:avLst/>
              <a:gdLst/>
              <a:ahLst/>
              <a:cxnLst/>
              <a:rect l="0" t="0" r="0" b="0"/>
              <a:pathLst>
                <a:path w="537986" h="525591">
                  <a:moveTo>
                    <a:pt x="410611" y="167621"/>
                  </a:moveTo>
                  <a:lnTo>
                    <a:pt x="416479" y="161619"/>
                  </a:lnTo>
                  <a:lnTo>
                    <a:pt x="422044" y="154774"/>
                  </a:lnTo>
                  <a:lnTo>
                    <a:pt x="427834" y="146377"/>
                  </a:lnTo>
                  <a:lnTo>
                    <a:pt x="433568" y="136404"/>
                  </a:lnTo>
                  <a:lnTo>
                    <a:pt x="438601" y="124793"/>
                  </a:lnTo>
                  <a:lnTo>
                    <a:pt x="442618" y="111689"/>
                  </a:lnTo>
                  <a:lnTo>
                    <a:pt x="445470" y="97685"/>
                  </a:lnTo>
                  <a:lnTo>
                    <a:pt x="447011" y="83688"/>
                  </a:lnTo>
                  <a:lnTo>
                    <a:pt x="447295" y="70220"/>
                  </a:lnTo>
                  <a:lnTo>
                    <a:pt x="446196" y="57741"/>
                  </a:lnTo>
                  <a:lnTo>
                    <a:pt x="443340" y="46812"/>
                  </a:lnTo>
                  <a:lnTo>
                    <a:pt x="438678" y="37572"/>
                  </a:lnTo>
                  <a:lnTo>
                    <a:pt x="432448" y="29672"/>
                  </a:lnTo>
                  <a:lnTo>
                    <a:pt x="424979" y="22501"/>
                  </a:lnTo>
                  <a:lnTo>
                    <a:pt x="416582" y="15644"/>
                  </a:lnTo>
                  <a:lnTo>
                    <a:pt x="407352" y="9373"/>
                  </a:lnTo>
                  <a:lnTo>
                    <a:pt x="397179" y="4518"/>
                  </a:lnTo>
                  <a:lnTo>
                    <a:pt x="386083" y="1438"/>
                  </a:lnTo>
                  <a:lnTo>
                    <a:pt x="374362" y="31"/>
                  </a:lnTo>
                  <a:lnTo>
                    <a:pt x="362495" y="0"/>
                  </a:lnTo>
                  <a:lnTo>
                    <a:pt x="350776" y="1028"/>
                  </a:lnTo>
                  <a:lnTo>
                    <a:pt x="339467" y="3158"/>
                  </a:lnTo>
                  <a:lnTo>
                    <a:pt x="328871" y="6782"/>
                  </a:lnTo>
                  <a:lnTo>
                    <a:pt x="319080" y="11990"/>
                  </a:lnTo>
                  <a:lnTo>
                    <a:pt x="310014" y="18434"/>
                  </a:lnTo>
                  <a:lnTo>
                    <a:pt x="301530" y="25522"/>
                  </a:lnTo>
                  <a:lnTo>
                    <a:pt x="293490" y="32849"/>
                  </a:lnTo>
                  <a:lnTo>
                    <a:pt x="285935" y="40378"/>
                  </a:lnTo>
                  <a:lnTo>
                    <a:pt x="279080" y="48338"/>
                  </a:lnTo>
                  <a:lnTo>
                    <a:pt x="272994" y="56839"/>
                  </a:lnTo>
                  <a:lnTo>
                    <a:pt x="267924" y="65853"/>
                  </a:lnTo>
                  <a:lnTo>
                    <a:pt x="264349" y="75289"/>
                  </a:lnTo>
                  <a:lnTo>
                    <a:pt x="262392" y="85049"/>
                  </a:lnTo>
                  <a:lnTo>
                    <a:pt x="261875" y="95045"/>
                  </a:lnTo>
                  <a:lnTo>
                    <a:pt x="262508" y="105208"/>
                  </a:lnTo>
                  <a:lnTo>
                    <a:pt x="264015" y="115484"/>
                  </a:lnTo>
                  <a:lnTo>
                    <a:pt x="266481" y="125672"/>
                  </a:lnTo>
                  <a:lnTo>
                    <a:pt x="270338" y="135439"/>
                  </a:lnTo>
                  <a:lnTo>
                    <a:pt x="275715" y="144629"/>
                  </a:lnTo>
                  <a:lnTo>
                    <a:pt x="282613" y="152936"/>
                  </a:lnTo>
                  <a:lnTo>
                    <a:pt x="291071" y="159837"/>
                  </a:lnTo>
                  <a:lnTo>
                    <a:pt x="300949" y="165175"/>
                  </a:lnTo>
                  <a:lnTo>
                    <a:pt x="311989" y="168946"/>
                  </a:lnTo>
                  <a:lnTo>
                    <a:pt x="323916" y="171119"/>
                  </a:lnTo>
                  <a:lnTo>
                    <a:pt x="336487" y="171837"/>
                  </a:lnTo>
                  <a:lnTo>
                    <a:pt x="349349" y="171203"/>
                  </a:lnTo>
                  <a:lnTo>
                    <a:pt x="362056" y="169190"/>
                  </a:lnTo>
                  <a:lnTo>
                    <a:pt x="374375" y="165909"/>
                  </a:lnTo>
                  <a:lnTo>
                    <a:pt x="386104" y="161420"/>
                  </a:lnTo>
                  <a:lnTo>
                    <a:pt x="396988" y="155659"/>
                  </a:lnTo>
                  <a:lnTo>
                    <a:pt x="406976" y="148713"/>
                  </a:lnTo>
                  <a:lnTo>
                    <a:pt x="416177" y="140948"/>
                  </a:lnTo>
                  <a:lnTo>
                    <a:pt x="424751" y="132898"/>
                  </a:lnTo>
                  <a:lnTo>
                    <a:pt x="432873" y="124927"/>
                  </a:lnTo>
                  <a:lnTo>
                    <a:pt x="441206" y="118319"/>
                  </a:lnTo>
                  <a:lnTo>
                    <a:pt x="449634" y="115076"/>
                  </a:lnTo>
                  <a:lnTo>
                    <a:pt x="456803" y="115571"/>
                  </a:lnTo>
                  <a:lnTo>
                    <a:pt x="462689" y="119105"/>
                  </a:lnTo>
                  <a:lnTo>
                    <a:pt x="467687" y="124850"/>
                  </a:lnTo>
                  <a:lnTo>
                    <a:pt x="472128" y="132135"/>
                  </a:lnTo>
                  <a:lnTo>
                    <a:pt x="476224" y="140477"/>
                  </a:lnTo>
                  <a:lnTo>
                    <a:pt x="480106" y="149536"/>
                  </a:lnTo>
                  <a:lnTo>
                    <a:pt x="483856" y="159080"/>
                  </a:lnTo>
                  <a:lnTo>
                    <a:pt x="487521" y="168949"/>
                  </a:lnTo>
                  <a:lnTo>
                    <a:pt x="491132" y="179040"/>
                  </a:lnTo>
                  <a:lnTo>
                    <a:pt x="494709" y="189447"/>
                  </a:lnTo>
                  <a:lnTo>
                    <a:pt x="498262" y="200427"/>
                  </a:lnTo>
                  <a:lnTo>
                    <a:pt x="501801" y="212072"/>
                  </a:lnTo>
                  <a:lnTo>
                    <a:pt x="505329" y="224166"/>
                  </a:lnTo>
                  <a:lnTo>
                    <a:pt x="508852" y="236284"/>
                  </a:lnTo>
                  <a:lnTo>
                    <a:pt x="512369" y="248177"/>
                  </a:lnTo>
                  <a:lnTo>
                    <a:pt x="515884" y="259772"/>
                  </a:lnTo>
                  <a:lnTo>
                    <a:pt x="519398" y="271091"/>
                  </a:lnTo>
                  <a:lnTo>
                    <a:pt x="522910" y="282186"/>
                  </a:lnTo>
                  <a:lnTo>
                    <a:pt x="526421" y="293111"/>
                  </a:lnTo>
                  <a:lnTo>
                    <a:pt x="529932" y="303915"/>
                  </a:lnTo>
                  <a:lnTo>
                    <a:pt x="533428" y="314626"/>
                  </a:lnTo>
                  <a:lnTo>
                    <a:pt x="536420" y="325109"/>
                  </a:lnTo>
                  <a:lnTo>
                    <a:pt x="537985" y="335076"/>
                  </a:lnTo>
                  <a:lnTo>
                    <a:pt x="537721" y="344400"/>
                  </a:lnTo>
                  <a:lnTo>
                    <a:pt x="535236" y="352796"/>
                  </a:lnTo>
                  <a:lnTo>
                    <a:pt x="529911" y="359757"/>
                  </a:lnTo>
                  <a:lnTo>
                    <a:pt x="521688" y="365136"/>
                  </a:lnTo>
                  <a:lnTo>
                    <a:pt x="510793" y="368934"/>
                  </a:lnTo>
                  <a:lnTo>
                    <a:pt x="497451" y="371124"/>
                  </a:lnTo>
                  <a:lnTo>
                    <a:pt x="482033" y="371863"/>
                  </a:lnTo>
                  <a:lnTo>
                    <a:pt x="464819" y="371583"/>
                  </a:lnTo>
                  <a:lnTo>
                    <a:pt x="445918" y="370872"/>
                  </a:lnTo>
                  <a:lnTo>
                    <a:pt x="425554" y="370102"/>
                  </a:lnTo>
                  <a:lnTo>
                    <a:pt x="404509" y="369266"/>
                  </a:lnTo>
                  <a:lnTo>
                    <a:pt x="383996" y="368099"/>
                  </a:lnTo>
                  <a:lnTo>
                    <a:pt x="364651" y="366471"/>
                  </a:lnTo>
                  <a:lnTo>
                    <a:pt x="346732" y="364717"/>
                  </a:lnTo>
                  <a:lnTo>
                    <a:pt x="330381" y="363525"/>
                  </a:lnTo>
                  <a:lnTo>
                    <a:pt x="315489" y="363238"/>
                  </a:lnTo>
                  <a:lnTo>
                    <a:pt x="301639" y="363707"/>
                  </a:lnTo>
                  <a:lnTo>
                    <a:pt x="288241" y="364485"/>
                  </a:lnTo>
                  <a:lnTo>
                    <a:pt x="274919" y="365268"/>
                  </a:lnTo>
                  <a:lnTo>
                    <a:pt x="261508" y="365928"/>
                  </a:lnTo>
                  <a:lnTo>
                    <a:pt x="247964" y="366438"/>
                  </a:lnTo>
                  <a:lnTo>
                    <a:pt x="234293" y="366821"/>
                  </a:lnTo>
                  <a:lnTo>
                    <a:pt x="220518" y="367434"/>
                  </a:lnTo>
                  <a:lnTo>
                    <a:pt x="206664" y="368917"/>
                  </a:lnTo>
                  <a:lnTo>
                    <a:pt x="192758" y="371547"/>
                  </a:lnTo>
                  <a:lnTo>
                    <a:pt x="178980" y="375113"/>
                  </a:lnTo>
                  <a:lnTo>
                    <a:pt x="165650" y="379117"/>
                  </a:lnTo>
                  <a:lnTo>
                    <a:pt x="152905" y="383220"/>
                  </a:lnTo>
                  <a:lnTo>
                    <a:pt x="140720" y="387431"/>
                  </a:lnTo>
                  <a:lnTo>
                    <a:pt x="128996" y="392010"/>
                  </a:lnTo>
                  <a:lnTo>
                    <a:pt x="117627" y="397092"/>
                  </a:lnTo>
                  <a:lnTo>
                    <a:pt x="106515" y="402827"/>
                  </a:lnTo>
                  <a:lnTo>
                    <a:pt x="95587" y="409441"/>
                  </a:lnTo>
                  <a:lnTo>
                    <a:pt x="84791" y="416970"/>
                  </a:lnTo>
                  <a:lnTo>
                    <a:pt x="74252" y="425299"/>
                  </a:lnTo>
                  <a:lnTo>
                    <a:pt x="64248" y="434261"/>
                  </a:lnTo>
                  <a:lnTo>
                    <a:pt x="54889" y="443699"/>
                  </a:lnTo>
                  <a:lnTo>
                    <a:pt x="46131" y="453647"/>
                  </a:lnTo>
                  <a:lnTo>
                    <a:pt x="37861" y="464309"/>
                  </a:lnTo>
                  <a:lnTo>
                    <a:pt x="29973" y="475723"/>
                  </a:lnTo>
                  <a:lnTo>
                    <a:pt x="22667" y="487195"/>
                  </a:lnTo>
                  <a:lnTo>
                    <a:pt x="15734" y="498512"/>
                  </a:lnTo>
                  <a:lnTo>
                    <a:pt x="8563" y="510669"/>
                  </a:lnTo>
                  <a:lnTo>
                    <a:pt x="0" y="52559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56607" y="2332207"/>
              <a:ext cx="215234" cy="285467"/>
            </a:xfrm>
            <a:custGeom>
              <a:avLst/>
              <a:gdLst/>
              <a:ahLst/>
              <a:cxnLst/>
              <a:rect l="0" t="0" r="0" b="0"/>
              <a:pathLst>
                <a:path w="215234" h="285467">
                  <a:moveTo>
                    <a:pt x="49673" y="120932"/>
                  </a:moveTo>
                  <a:lnTo>
                    <a:pt x="61341" y="121000"/>
                  </a:lnTo>
                  <a:lnTo>
                    <a:pt x="71830" y="121640"/>
                  </a:lnTo>
                  <a:lnTo>
                    <a:pt x="82131" y="122927"/>
                  </a:lnTo>
                  <a:lnTo>
                    <a:pt x="92433" y="124441"/>
                  </a:lnTo>
                  <a:lnTo>
                    <a:pt x="102776" y="125461"/>
                  </a:lnTo>
                  <a:lnTo>
                    <a:pt x="113166" y="125621"/>
                  </a:lnTo>
                  <a:lnTo>
                    <a:pt x="123594" y="124893"/>
                  </a:lnTo>
                  <a:lnTo>
                    <a:pt x="134052" y="123408"/>
                  </a:lnTo>
                  <a:lnTo>
                    <a:pt x="144532" y="121327"/>
                  </a:lnTo>
                  <a:lnTo>
                    <a:pt x="155027" y="118641"/>
                  </a:lnTo>
                  <a:lnTo>
                    <a:pt x="165533" y="115168"/>
                  </a:lnTo>
                  <a:lnTo>
                    <a:pt x="176037" y="110868"/>
                  </a:lnTo>
                  <a:lnTo>
                    <a:pt x="186209" y="105676"/>
                  </a:lnTo>
                  <a:lnTo>
                    <a:pt x="195434" y="99435"/>
                  </a:lnTo>
                  <a:lnTo>
                    <a:pt x="203438" y="92159"/>
                  </a:lnTo>
                  <a:lnTo>
                    <a:pt x="209794" y="84002"/>
                  </a:lnTo>
                  <a:lnTo>
                    <a:pt x="213782" y="75156"/>
                  </a:lnTo>
                  <a:lnTo>
                    <a:pt x="215233" y="65803"/>
                  </a:lnTo>
                  <a:lnTo>
                    <a:pt x="214275" y="56254"/>
                  </a:lnTo>
                  <a:lnTo>
                    <a:pt x="211056" y="46924"/>
                  </a:lnTo>
                  <a:lnTo>
                    <a:pt x="205894" y="38026"/>
                  </a:lnTo>
                  <a:lnTo>
                    <a:pt x="199195" y="29747"/>
                  </a:lnTo>
                  <a:lnTo>
                    <a:pt x="191346" y="22332"/>
                  </a:lnTo>
                  <a:lnTo>
                    <a:pt x="182661" y="15831"/>
                  </a:lnTo>
                  <a:lnTo>
                    <a:pt x="173223" y="10295"/>
                  </a:lnTo>
                  <a:lnTo>
                    <a:pt x="162903" y="5866"/>
                  </a:lnTo>
                  <a:lnTo>
                    <a:pt x="151705" y="2524"/>
                  </a:lnTo>
                  <a:lnTo>
                    <a:pt x="139913" y="431"/>
                  </a:lnTo>
                  <a:lnTo>
                    <a:pt x="127998" y="0"/>
                  </a:lnTo>
                  <a:lnTo>
                    <a:pt x="116241" y="1307"/>
                  </a:lnTo>
                  <a:lnTo>
                    <a:pt x="104737" y="4304"/>
                  </a:lnTo>
                  <a:lnTo>
                    <a:pt x="93479" y="8982"/>
                  </a:lnTo>
                  <a:lnTo>
                    <a:pt x="82429" y="15170"/>
                  </a:lnTo>
                  <a:lnTo>
                    <a:pt x="71704" y="22747"/>
                  </a:lnTo>
                  <a:lnTo>
                    <a:pt x="61567" y="31728"/>
                  </a:lnTo>
                  <a:lnTo>
                    <a:pt x="52117" y="41984"/>
                  </a:lnTo>
                  <a:lnTo>
                    <a:pt x="43295" y="53124"/>
                  </a:lnTo>
                  <a:lnTo>
                    <a:pt x="34982" y="64593"/>
                  </a:lnTo>
                  <a:lnTo>
                    <a:pt x="27064" y="76050"/>
                  </a:lnTo>
                  <a:lnTo>
                    <a:pt x="19763" y="87521"/>
                  </a:lnTo>
                  <a:lnTo>
                    <a:pt x="13611" y="99289"/>
                  </a:lnTo>
                  <a:lnTo>
                    <a:pt x="8807" y="111504"/>
                  </a:lnTo>
                  <a:lnTo>
                    <a:pt x="5241" y="124166"/>
                  </a:lnTo>
                  <a:lnTo>
                    <a:pt x="2683" y="137205"/>
                  </a:lnTo>
                  <a:lnTo>
                    <a:pt x="896" y="150537"/>
                  </a:lnTo>
                  <a:lnTo>
                    <a:pt x="0" y="164085"/>
                  </a:lnTo>
                  <a:lnTo>
                    <a:pt x="446" y="177787"/>
                  </a:lnTo>
                  <a:lnTo>
                    <a:pt x="2375" y="191586"/>
                  </a:lnTo>
                  <a:lnTo>
                    <a:pt x="5636" y="205123"/>
                  </a:lnTo>
                  <a:lnTo>
                    <a:pt x="9966" y="217760"/>
                  </a:lnTo>
                  <a:lnTo>
                    <a:pt x="15111" y="229216"/>
                  </a:lnTo>
                  <a:lnTo>
                    <a:pt x="21174" y="239383"/>
                  </a:lnTo>
                  <a:lnTo>
                    <a:pt x="28601" y="248148"/>
                  </a:lnTo>
                  <a:lnTo>
                    <a:pt x="37518" y="255600"/>
                  </a:lnTo>
                  <a:lnTo>
                    <a:pt x="47607" y="261962"/>
                  </a:lnTo>
                  <a:lnTo>
                    <a:pt x="58296" y="267485"/>
                  </a:lnTo>
                  <a:lnTo>
                    <a:pt x="69195" y="272387"/>
                  </a:lnTo>
                  <a:lnTo>
                    <a:pt x="80274" y="276684"/>
                  </a:lnTo>
                  <a:lnTo>
                    <a:pt x="91771" y="280198"/>
                  </a:lnTo>
                  <a:lnTo>
                    <a:pt x="103796" y="282892"/>
                  </a:lnTo>
                  <a:lnTo>
                    <a:pt x="116159" y="284701"/>
                  </a:lnTo>
                  <a:lnTo>
                    <a:pt x="128465" y="285466"/>
                  </a:lnTo>
                  <a:lnTo>
                    <a:pt x="140473" y="285205"/>
                  </a:lnTo>
                  <a:lnTo>
                    <a:pt x="151677" y="284226"/>
                  </a:lnTo>
                  <a:lnTo>
                    <a:pt x="162328" y="282940"/>
                  </a:lnTo>
                  <a:lnTo>
                    <a:pt x="173361" y="281234"/>
                  </a:lnTo>
                  <a:lnTo>
                    <a:pt x="186543" y="27886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80021" y="2347854"/>
              <a:ext cx="189513" cy="188420"/>
            </a:xfrm>
            <a:custGeom>
              <a:avLst/>
              <a:gdLst/>
              <a:ahLst/>
              <a:cxnLst/>
              <a:rect l="0" t="0" r="0" b="0"/>
              <a:pathLst>
                <a:path w="189513" h="188420">
                  <a:moveTo>
                    <a:pt x="0" y="126343"/>
                  </a:moveTo>
                  <a:lnTo>
                    <a:pt x="5867" y="132344"/>
                  </a:lnTo>
                  <a:lnTo>
                    <a:pt x="11431" y="139189"/>
                  </a:lnTo>
                  <a:lnTo>
                    <a:pt x="17231" y="147577"/>
                  </a:lnTo>
                  <a:lnTo>
                    <a:pt x="23311" y="157204"/>
                  </a:lnTo>
                  <a:lnTo>
                    <a:pt x="29641" y="167518"/>
                  </a:lnTo>
                  <a:lnTo>
                    <a:pt x="36136" y="178056"/>
                  </a:lnTo>
                  <a:lnTo>
                    <a:pt x="41574" y="186151"/>
                  </a:lnTo>
                  <a:lnTo>
                    <a:pt x="44099" y="188419"/>
                  </a:lnTo>
                  <a:lnTo>
                    <a:pt x="43624" y="185441"/>
                  </a:lnTo>
                  <a:lnTo>
                    <a:pt x="40917" y="178738"/>
                  </a:lnTo>
                  <a:lnTo>
                    <a:pt x="36713" y="169706"/>
                  </a:lnTo>
                  <a:lnTo>
                    <a:pt x="31534" y="159504"/>
                  </a:lnTo>
                  <a:lnTo>
                    <a:pt x="25732" y="148823"/>
                  </a:lnTo>
                  <a:lnTo>
                    <a:pt x="19853" y="137834"/>
                  </a:lnTo>
                  <a:lnTo>
                    <a:pt x="14655" y="126370"/>
                  </a:lnTo>
                  <a:lnTo>
                    <a:pt x="10498" y="114354"/>
                  </a:lnTo>
                  <a:lnTo>
                    <a:pt x="7706" y="101991"/>
                  </a:lnTo>
                  <a:lnTo>
                    <a:pt x="6731" y="89681"/>
                  </a:lnTo>
                  <a:lnTo>
                    <a:pt x="7636" y="77665"/>
                  </a:lnTo>
                  <a:lnTo>
                    <a:pt x="10345" y="66323"/>
                  </a:lnTo>
                  <a:lnTo>
                    <a:pt x="14821" y="56238"/>
                  </a:lnTo>
                  <a:lnTo>
                    <a:pt x="20870" y="47607"/>
                  </a:lnTo>
                  <a:lnTo>
                    <a:pt x="28352" y="40304"/>
                  </a:lnTo>
                  <a:lnTo>
                    <a:pt x="37269" y="34075"/>
                  </a:lnTo>
                  <a:lnTo>
                    <a:pt x="47486" y="28658"/>
                  </a:lnTo>
                  <a:lnTo>
                    <a:pt x="58770" y="23830"/>
                  </a:lnTo>
                  <a:lnTo>
                    <a:pt x="70867" y="19419"/>
                  </a:lnTo>
                  <a:lnTo>
                    <a:pt x="83560" y="15301"/>
                  </a:lnTo>
                  <a:lnTo>
                    <a:pt x="96675" y="11551"/>
                  </a:lnTo>
                  <a:lnTo>
                    <a:pt x="110085" y="8411"/>
                  </a:lnTo>
                  <a:lnTo>
                    <a:pt x="123685" y="5967"/>
                  </a:lnTo>
                  <a:lnTo>
                    <a:pt x="136996" y="4154"/>
                  </a:lnTo>
                  <a:lnTo>
                    <a:pt x="150573" y="2658"/>
                  </a:lnTo>
                  <a:lnTo>
                    <a:pt x="166727" y="1349"/>
                  </a:lnTo>
                  <a:lnTo>
                    <a:pt x="189512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04821" y="2274155"/>
              <a:ext cx="223025" cy="315856"/>
            </a:xfrm>
            <a:custGeom>
              <a:avLst/>
              <a:gdLst/>
              <a:ahLst/>
              <a:cxnLst/>
              <a:rect l="0" t="0" r="0" b="0"/>
              <a:pathLst>
                <a:path w="223025" h="315856">
                  <a:moveTo>
                    <a:pt x="180568" y="0"/>
                  </a:moveTo>
                  <a:lnTo>
                    <a:pt x="165966" y="0"/>
                  </a:lnTo>
                  <a:lnTo>
                    <a:pt x="152694" y="0"/>
                  </a:lnTo>
                  <a:lnTo>
                    <a:pt x="139494" y="9"/>
                  </a:lnTo>
                  <a:lnTo>
                    <a:pt x="126152" y="355"/>
                  </a:lnTo>
                  <a:lnTo>
                    <a:pt x="112643" y="1652"/>
                  </a:lnTo>
                  <a:lnTo>
                    <a:pt x="98994" y="4158"/>
                  </a:lnTo>
                  <a:lnTo>
                    <a:pt x="85400" y="7809"/>
                  </a:lnTo>
                  <a:lnTo>
                    <a:pt x="72199" y="12402"/>
                  </a:lnTo>
                  <a:lnTo>
                    <a:pt x="59549" y="17714"/>
                  </a:lnTo>
                  <a:lnTo>
                    <a:pt x="47597" y="23551"/>
                  </a:lnTo>
                  <a:lnTo>
                    <a:pt x="36564" y="29759"/>
                  </a:lnTo>
                  <a:lnTo>
                    <a:pt x="26485" y="36237"/>
                  </a:lnTo>
                  <a:lnTo>
                    <a:pt x="17563" y="43229"/>
                  </a:lnTo>
                  <a:lnTo>
                    <a:pt x="10240" y="51294"/>
                  </a:lnTo>
                  <a:lnTo>
                    <a:pt x="4625" y="60637"/>
                  </a:lnTo>
                  <a:lnTo>
                    <a:pt x="1006" y="70676"/>
                  </a:lnTo>
                  <a:lnTo>
                    <a:pt x="0" y="80267"/>
                  </a:lnTo>
                  <a:lnTo>
                    <a:pt x="1697" y="88788"/>
                  </a:lnTo>
                  <a:lnTo>
                    <a:pt x="5751" y="96133"/>
                  </a:lnTo>
                  <a:lnTo>
                    <a:pt x="11668" y="102449"/>
                  </a:lnTo>
                  <a:lnTo>
                    <a:pt x="18977" y="107953"/>
                  </a:lnTo>
                  <a:lnTo>
                    <a:pt x="27287" y="112853"/>
                  </a:lnTo>
                  <a:lnTo>
                    <a:pt x="36301" y="117320"/>
                  </a:lnTo>
                  <a:lnTo>
                    <a:pt x="45802" y="121483"/>
                  </a:lnTo>
                  <a:lnTo>
                    <a:pt x="55637" y="125435"/>
                  </a:lnTo>
                  <a:lnTo>
                    <a:pt x="65700" y="129244"/>
                  </a:lnTo>
                  <a:lnTo>
                    <a:pt x="75920" y="132954"/>
                  </a:lnTo>
                  <a:lnTo>
                    <a:pt x="86411" y="136598"/>
                  </a:lnTo>
                  <a:lnTo>
                    <a:pt x="97447" y="140198"/>
                  </a:lnTo>
                  <a:lnTo>
                    <a:pt x="109135" y="143772"/>
                  </a:lnTo>
                  <a:lnTo>
                    <a:pt x="121427" y="147495"/>
                  </a:lnTo>
                  <a:lnTo>
                    <a:pt x="134209" y="151680"/>
                  </a:lnTo>
                  <a:lnTo>
                    <a:pt x="147361" y="156465"/>
                  </a:lnTo>
                  <a:lnTo>
                    <a:pt x="160616" y="161985"/>
                  </a:lnTo>
                  <a:lnTo>
                    <a:pt x="173589" y="168448"/>
                  </a:lnTo>
                  <a:lnTo>
                    <a:pt x="186077" y="175877"/>
                  </a:lnTo>
                  <a:lnTo>
                    <a:pt x="197579" y="184306"/>
                  </a:lnTo>
                  <a:lnTo>
                    <a:pt x="207247" y="193867"/>
                  </a:lnTo>
                  <a:lnTo>
                    <a:pt x="214773" y="204512"/>
                  </a:lnTo>
                  <a:lnTo>
                    <a:pt x="220012" y="215745"/>
                  </a:lnTo>
                  <a:lnTo>
                    <a:pt x="222720" y="226743"/>
                  </a:lnTo>
                  <a:lnTo>
                    <a:pt x="223024" y="237062"/>
                  </a:lnTo>
                  <a:lnTo>
                    <a:pt x="221315" y="246616"/>
                  </a:lnTo>
                  <a:lnTo>
                    <a:pt x="218051" y="255492"/>
                  </a:lnTo>
                  <a:lnTo>
                    <a:pt x="213633" y="263829"/>
                  </a:lnTo>
                  <a:lnTo>
                    <a:pt x="208061" y="271598"/>
                  </a:lnTo>
                  <a:lnTo>
                    <a:pt x="200966" y="278604"/>
                  </a:lnTo>
                  <a:lnTo>
                    <a:pt x="192262" y="284799"/>
                  </a:lnTo>
                  <a:lnTo>
                    <a:pt x="181977" y="290113"/>
                  </a:lnTo>
                  <a:lnTo>
                    <a:pt x="170091" y="294386"/>
                  </a:lnTo>
                  <a:lnTo>
                    <a:pt x="156767" y="297634"/>
                  </a:lnTo>
                  <a:lnTo>
                    <a:pt x="142600" y="300172"/>
                  </a:lnTo>
                  <a:lnTo>
                    <a:pt x="128485" y="302498"/>
                  </a:lnTo>
                  <a:lnTo>
                    <a:pt x="114937" y="304916"/>
                  </a:lnTo>
                  <a:lnTo>
                    <a:pt x="102531" y="307383"/>
                  </a:lnTo>
                  <a:lnTo>
                    <a:pt x="90861" y="309846"/>
                  </a:lnTo>
                  <a:lnTo>
                    <a:pt x="78910" y="312528"/>
                  </a:lnTo>
                  <a:lnTo>
                    <a:pt x="64754" y="31585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59046" y="2590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05865" y="2758466"/>
              <a:ext cx="2863752" cy="252506"/>
            </a:xfrm>
            <a:custGeom>
              <a:avLst/>
              <a:gdLst/>
              <a:ahLst/>
              <a:cxnLst/>
              <a:rect l="0" t="0" r="0" b="0"/>
              <a:pathLst>
                <a:path w="2863752" h="252506">
                  <a:moveTo>
                    <a:pt x="2863751" y="0"/>
                  </a:moveTo>
                  <a:lnTo>
                    <a:pt x="2857883" y="5867"/>
                  </a:lnTo>
                  <a:lnTo>
                    <a:pt x="2852319" y="11432"/>
                  </a:lnTo>
                  <a:lnTo>
                    <a:pt x="2846515" y="17231"/>
                  </a:lnTo>
                  <a:lnTo>
                    <a:pt x="2840262" y="23312"/>
                  </a:lnTo>
                  <a:lnTo>
                    <a:pt x="2833283" y="29642"/>
                  </a:lnTo>
                  <a:lnTo>
                    <a:pt x="2825493" y="36174"/>
                  </a:lnTo>
                  <a:lnTo>
                    <a:pt x="2816646" y="43023"/>
                  </a:lnTo>
                  <a:lnTo>
                    <a:pt x="2806271" y="50454"/>
                  </a:lnTo>
                  <a:lnTo>
                    <a:pt x="2794255" y="58560"/>
                  </a:lnTo>
                  <a:lnTo>
                    <a:pt x="2780949" y="67123"/>
                  </a:lnTo>
                  <a:lnTo>
                    <a:pt x="2766955" y="75716"/>
                  </a:lnTo>
                  <a:lnTo>
                    <a:pt x="2752698" y="84083"/>
                  </a:lnTo>
                  <a:lnTo>
                    <a:pt x="2738550" y="91989"/>
                  </a:lnTo>
                  <a:lnTo>
                    <a:pt x="2724905" y="99145"/>
                  </a:lnTo>
                  <a:lnTo>
                    <a:pt x="2711913" y="105474"/>
                  </a:lnTo>
                  <a:lnTo>
                    <a:pt x="2699375" y="111062"/>
                  </a:lnTo>
                  <a:lnTo>
                    <a:pt x="2686876" y="116058"/>
                  </a:lnTo>
                  <a:lnTo>
                    <a:pt x="2674164" y="120612"/>
                  </a:lnTo>
                  <a:lnTo>
                    <a:pt x="2661165" y="125012"/>
                  </a:lnTo>
                  <a:lnTo>
                    <a:pt x="2647898" y="129661"/>
                  </a:lnTo>
                  <a:lnTo>
                    <a:pt x="2634413" y="134752"/>
                  </a:lnTo>
                  <a:lnTo>
                    <a:pt x="2620763" y="140139"/>
                  </a:lnTo>
                  <a:lnTo>
                    <a:pt x="2606993" y="145448"/>
                  </a:lnTo>
                  <a:lnTo>
                    <a:pt x="2593139" y="150467"/>
                  </a:lnTo>
                  <a:lnTo>
                    <a:pt x="2579226" y="155310"/>
                  </a:lnTo>
                  <a:lnTo>
                    <a:pt x="2565272" y="160321"/>
                  </a:lnTo>
                  <a:lnTo>
                    <a:pt x="2551286" y="165688"/>
                  </a:lnTo>
                  <a:lnTo>
                    <a:pt x="2537114" y="171276"/>
                  </a:lnTo>
                  <a:lnTo>
                    <a:pt x="2522453" y="176726"/>
                  </a:lnTo>
                  <a:lnTo>
                    <a:pt x="2507184" y="181843"/>
                  </a:lnTo>
                  <a:lnTo>
                    <a:pt x="2491504" y="186754"/>
                  </a:lnTo>
                  <a:lnTo>
                    <a:pt x="2475825" y="191812"/>
                  </a:lnTo>
                  <a:lnTo>
                    <a:pt x="2460385" y="197210"/>
                  </a:lnTo>
                  <a:lnTo>
                    <a:pt x="2445085" y="202818"/>
                  </a:lnTo>
                  <a:lnTo>
                    <a:pt x="2429593" y="208283"/>
                  </a:lnTo>
                  <a:lnTo>
                    <a:pt x="2413725" y="213405"/>
                  </a:lnTo>
                  <a:lnTo>
                    <a:pt x="2397458" y="218149"/>
                  </a:lnTo>
                  <a:lnTo>
                    <a:pt x="2380844" y="222563"/>
                  </a:lnTo>
                  <a:lnTo>
                    <a:pt x="2363955" y="226715"/>
                  </a:lnTo>
                  <a:lnTo>
                    <a:pt x="2346696" y="230673"/>
                  </a:lnTo>
                  <a:lnTo>
                    <a:pt x="2328818" y="234491"/>
                  </a:lnTo>
                  <a:lnTo>
                    <a:pt x="2310234" y="238206"/>
                  </a:lnTo>
                  <a:lnTo>
                    <a:pt x="2291008" y="241686"/>
                  </a:lnTo>
                  <a:lnTo>
                    <a:pt x="2271263" y="244643"/>
                  </a:lnTo>
                  <a:lnTo>
                    <a:pt x="2251126" y="246964"/>
                  </a:lnTo>
                  <a:lnTo>
                    <a:pt x="2230705" y="248691"/>
                  </a:lnTo>
                  <a:lnTo>
                    <a:pt x="2210083" y="249934"/>
                  </a:lnTo>
                  <a:lnTo>
                    <a:pt x="2189321" y="250807"/>
                  </a:lnTo>
                  <a:lnTo>
                    <a:pt x="2168463" y="251411"/>
                  </a:lnTo>
                  <a:lnTo>
                    <a:pt x="2147541" y="251824"/>
                  </a:lnTo>
                  <a:lnTo>
                    <a:pt x="2126570" y="252106"/>
                  </a:lnTo>
                  <a:lnTo>
                    <a:pt x="2105400" y="252296"/>
                  </a:lnTo>
                  <a:lnTo>
                    <a:pt x="2083735" y="252424"/>
                  </a:lnTo>
                  <a:lnTo>
                    <a:pt x="2061456" y="252505"/>
                  </a:lnTo>
                  <a:lnTo>
                    <a:pt x="2038765" y="252390"/>
                  </a:lnTo>
                  <a:lnTo>
                    <a:pt x="2016071" y="251780"/>
                  </a:lnTo>
                  <a:lnTo>
                    <a:pt x="1993615" y="250558"/>
                  </a:lnTo>
                  <a:lnTo>
                    <a:pt x="1971298" y="248922"/>
                  </a:lnTo>
                  <a:lnTo>
                    <a:pt x="1948789" y="247285"/>
                  </a:lnTo>
                  <a:lnTo>
                    <a:pt x="1925903" y="245886"/>
                  </a:lnTo>
                  <a:lnTo>
                    <a:pt x="1902617" y="244625"/>
                  </a:lnTo>
                  <a:lnTo>
                    <a:pt x="1878985" y="243173"/>
                  </a:lnTo>
                  <a:lnTo>
                    <a:pt x="1855077" y="241343"/>
                  </a:lnTo>
                  <a:lnTo>
                    <a:pt x="1830799" y="239115"/>
                  </a:lnTo>
                  <a:lnTo>
                    <a:pt x="1805902" y="236540"/>
                  </a:lnTo>
                  <a:lnTo>
                    <a:pt x="1780304" y="233698"/>
                  </a:lnTo>
                  <a:lnTo>
                    <a:pt x="1754231" y="230823"/>
                  </a:lnTo>
                  <a:lnTo>
                    <a:pt x="1728116" y="228279"/>
                  </a:lnTo>
                  <a:lnTo>
                    <a:pt x="1702214" y="226235"/>
                  </a:lnTo>
                  <a:lnTo>
                    <a:pt x="1676599" y="224525"/>
                  </a:lnTo>
                  <a:lnTo>
                    <a:pt x="1651254" y="222763"/>
                  </a:lnTo>
                  <a:lnTo>
                    <a:pt x="1626125" y="220727"/>
                  </a:lnTo>
                  <a:lnTo>
                    <a:pt x="1600994" y="218528"/>
                  </a:lnTo>
                  <a:lnTo>
                    <a:pt x="1575508" y="216504"/>
                  </a:lnTo>
                  <a:lnTo>
                    <a:pt x="1549504" y="214842"/>
                  </a:lnTo>
                  <a:lnTo>
                    <a:pt x="1522986" y="213403"/>
                  </a:lnTo>
                  <a:lnTo>
                    <a:pt x="1496038" y="211831"/>
                  </a:lnTo>
                  <a:lnTo>
                    <a:pt x="1468758" y="209921"/>
                  </a:lnTo>
                  <a:lnTo>
                    <a:pt x="1441235" y="207638"/>
                  </a:lnTo>
                  <a:lnTo>
                    <a:pt x="1413538" y="205027"/>
                  </a:lnTo>
                  <a:lnTo>
                    <a:pt x="1385721" y="202156"/>
                  </a:lnTo>
                  <a:lnTo>
                    <a:pt x="1357819" y="199093"/>
                  </a:lnTo>
                  <a:lnTo>
                    <a:pt x="1329861" y="195890"/>
                  </a:lnTo>
                  <a:lnTo>
                    <a:pt x="1301864" y="192590"/>
                  </a:lnTo>
                  <a:lnTo>
                    <a:pt x="1273841" y="189222"/>
                  </a:lnTo>
                  <a:lnTo>
                    <a:pt x="1245800" y="185808"/>
                  </a:lnTo>
                  <a:lnTo>
                    <a:pt x="1217739" y="182359"/>
                  </a:lnTo>
                  <a:lnTo>
                    <a:pt x="1189334" y="178720"/>
                  </a:lnTo>
                  <a:lnTo>
                    <a:pt x="1159972" y="174591"/>
                  </a:lnTo>
                  <a:lnTo>
                    <a:pt x="1129401" y="169852"/>
                  </a:lnTo>
                  <a:lnTo>
                    <a:pt x="1097851" y="164703"/>
                  </a:lnTo>
                  <a:lnTo>
                    <a:pt x="1065834" y="159554"/>
                  </a:lnTo>
                  <a:lnTo>
                    <a:pt x="1033696" y="154647"/>
                  </a:lnTo>
                  <a:lnTo>
                    <a:pt x="1001438" y="150049"/>
                  </a:lnTo>
                  <a:lnTo>
                    <a:pt x="968801" y="145734"/>
                  </a:lnTo>
                  <a:lnTo>
                    <a:pt x="935661" y="141648"/>
                  </a:lnTo>
                  <a:lnTo>
                    <a:pt x="902032" y="137734"/>
                  </a:lnTo>
                  <a:lnTo>
                    <a:pt x="867996" y="133946"/>
                  </a:lnTo>
                  <a:lnTo>
                    <a:pt x="833647" y="130246"/>
                  </a:lnTo>
                  <a:lnTo>
                    <a:pt x="799071" y="126607"/>
                  </a:lnTo>
                  <a:lnTo>
                    <a:pt x="764331" y="123011"/>
                  </a:lnTo>
                  <a:lnTo>
                    <a:pt x="729478" y="119451"/>
                  </a:lnTo>
                  <a:lnTo>
                    <a:pt x="694547" y="116248"/>
                  </a:lnTo>
                  <a:lnTo>
                    <a:pt x="659562" y="114008"/>
                  </a:lnTo>
                  <a:lnTo>
                    <a:pt x="624537" y="112983"/>
                  </a:lnTo>
                  <a:lnTo>
                    <a:pt x="589319" y="112940"/>
                  </a:lnTo>
                  <a:lnTo>
                    <a:pt x="553609" y="113368"/>
                  </a:lnTo>
                  <a:lnTo>
                    <a:pt x="517282" y="113916"/>
                  </a:lnTo>
                  <a:lnTo>
                    <a:pt x="480376" y="114587"/>
                  </a:lnTo>
                  <a:lnTo>
                    <a:pt x="442995" y="115636"/>
                  </a:lnTo>
                  <a:lnTo>
                    <a:pt x="405255" y="117195"/>
                  </a:lnTo>
                  <a:lnTo>
                    <a:pt x="367419" y="119411"/>
                  </a:lnTo>
                  <a:lnTo>
                    <a:pt x="329871" y="122509"/>
                  </a:lnTo>
                  <a:lnTo>
                    <a:pt x="292806" y="126525"/>
                  </a:lnTo>
                  <a:lnTo>
                    <a:pt x="256560" y="131341"/>
                  </a:lnTo>
                  <a:lnTo>
                    <a:pt x="221675" y="136792"/>
                  </a:lnTo>
                  <a:lnTo>
                    <a:pt x="188327" y="142711"/>
                  </a:lnTo>
                  <a:lnTo>
                    <a:pt x="156695" y="148803"/>
                  </a:lnTo>
                  <a:lnTo>
                    <a:pt x="127122" y="154658"/>
                  </a:lnTo>
                  <a:lnTo>
                    <a:pt x="99624" y="160070"/>
                  </a:lnTo>
                  <a:lnTo>
                    <a:pt x="74801" y="164870"/>
                  </a:lnTo>
                  <a:lnTo>
                    <a:pt x="51583" y="169308"/>
                  </a:lnTo>
                  <a:lnTo>
                    <a:pt x="27925" y="173772"/>
                  </a:lnTo>
                  <a:lnTo>
                    <a:pt x="0" y="17898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356984" y="159239"/>
            <a:ext cx="9602976" cy="798855"/>
            <a:chOff x="356984" y="159239"/>
            <a:chExt cx="9602976" cy="798855"/>
          </a:xfrm>
        </p:grpSpPr>
        <p:sp>
          <p:nvSpPr>
            <p:cNvPr id="2" name="Freeform 1"/>
            <p:cNvSpPr/>
            <p:nvPr/>
          </p:nvSpPr>
          <p:spPr>
            <a:xfrm>
              <a:off x="356984" y="159239"/>
              <a:ext cx="449084" cy="542492"/>
            </a:xfrm>
            <a:custGeom>
              <a:avLst/>
              <a:gdLst/>
              <a:ahLst/>
              <a:cxnLst/>
              <a:rect l="0" t="0" r="0" b="0"/>
              <a:pathLst>
                <a:path w="449084" h="542492">
                  <a:moveTo>
                    <a:pt x="337897" y="19745"/>
                  </a:moveTo>
                  <a:lnTo>
                    <a:pt x="329028" y="16811"/>
                  </a:lnTo>
                  <a:lnTo>
                    <a:pt x="320041" y="14029"/>
                  </a:lnTo>
                  <a:lnTo>
                    <a:pt x="310041" y="11134"/>
                  </a:lnTo>
                  <a:lnTo>
                    <a:pt x="298888" y="8266"/>
                  </a:lnTo>
                  <a:lnTo>
                    <a:pt x="286428" y="5750"/>
                  </a:lnTo>
                  <a:lnTo>
                    <a:pt x="272717" y="3739"/>
                  </a:lnTo>
                  <a:lnTo>
                    <a:pt x="257953" y="2227"/>
                  </a:lnTo>
                  <a:lnTo>
                    <a:pt x="242376" y="1132"/>
                  </a:lnTo>
                  <a:lnTo>
                    <a:pt x="226198" y="364"/>
                  </a:lnTo>
                  <a:lnTo>
                    <a:pt x="209592" y="0"/>
                  </a:lnTo>
                  <a:lnTo>
                    <a:pt x="192685" y="280"/>
                  </a:lnTo>
                  <a:lnTo>
                    <a:pt x="175581" y="1288"/>
                  </a:lnTo>
                  <a:lnTo>
                    <a:pt x="158672" y="3116"/>
                  </a:lnTo>
                  <a:lnTo>
                    <a:pt x="142618" y="5947"/>
                  </a:lnTo>
                  <a:lnTo>
                    <a:pt x="127709" y="9779"/>
                  </a:lnTo>
                  <a:lnTo>
                    <a:pt x="113901" y="14472"/>
                  </a:lnTo>
                  <a:lnTo>
                    <a:pt x="101005" y="19838"/>
                  </a:lnTo>
                  <a:lnTo>
                    <a:pt x="88814" y="25705"/>
                  </a:lnTo>
                  <a:lnTo>
                    <a:pt x="77302" y="31931"/>
                  </a:lnTo>
                  <a:lnTo>
                    <a:pt x="66630" y="38410"/>
                  </a:lnTo>
                  <a:lnTo>
                    <a:pt x="56815" y="45062"/>
                  </a:lnTo>
                  <a:lnTo>
                    <a:pt x="47748" y="51834"/>
                  </a:lnTo>
                  <a:lnTo>
                    <a:pt x="39270" y="58686"/>
                  </a:lnTo>
                  <a:lnTo>
                    <a:pt x="31237" y="65603"/>
                  </a:lnTo>
                  <a:lnTo>
                    <a:pt x="23689" y="72893"/>
                  </a:lnTo>
                  <a:lnTo>
                    <a:pt x="16839" y="81158"/>
                  </a:lnTo>
                  <a:lnTo>
                    <a:pt x="10758" y="90646"/>
                  </a:lnTo>
                  <a:lnTo>
                    <a:pt x="5690" y="101121"/>
                  </a:lnTo>
                  <a:lnTo>
                    <a:pt x="2117" y="112070"/>
                  </a:lnTo>
                  <a:lnTo>
                    <a:pt x="171" y="123128"/>
                  </a:lnTo>
                  <a:lnTo>
                    <a:pt x="0" y="133806"/>
                  </a:lnTo>
                  <a:lnTo>
                    <a:pt x="1931" y="143437"/>
                  </a:lnTo>
                  <a:lnTo>
                    <a:pt x="5930" y="151763"/>
                  </a:lnTo>
                  <a:lnTo>
                    <a:pt x="11530" y="159030"/>
                  </a:lnTo>
                  <a:lnTo>
                    <a:pt x="18035" y="165766"/>
                  </a:lnTo>
                  <a:lnTo>
                    <a:pt x="24969" y="172337"/>
                  </a:lnTo>
                  <a:lnTo>
                    <a:pt x="32400" y="178755"/>
                  </a:lnTo>
                  <a:lnTo>
                    <a:pt x="40826" y="184772"/>
                  </a:lnTo>
                  <a:lnTo>
                    <a:pt x="50458" y="190268"/>
                  </a:lnTo>
                  <a:lnTo>
                    <a:pt x="61215" y="195266"/>
                  </a:lnTo>
                  <a:lnTo>
                    <a:pt x="72893" y="199849"/>
                  </a:lnTo>
                  <a:lnTo>
                    <a:pt x="85276" y="204111"/>
                  </a:lnTo>
                  <a:lnTo>
                    <a:pt x="98339" y="207972"/>
                  </a:lnTo>
                  <a:lnTo>
                    <a:pt x="112239" y="211193"/>
                  </a:lnTo>
                  <a:lnTo>
                    <a:pt x="126986" y="213699"/>
                  </a:lnTo>
                  <a:lnTo>
                    <a:pt x="142142" y="215721"/>
                  </a:lnTo>
                  <a:lnTo>
                    <a:pt x="156937" y="217694"/>
                  </a:lnTo>
                  <a:lnTo>
                    <a:pt x="170970" y="219876"/>
                  </a:lnTo>
                  <a:lnTo>
                    <a:pt x="184511" y="222343"/>
                  </a:lnTo>
                  <a:lnTo>
                    <a:pt x="198284" y="225078"/>
                  </a:lnTo>
                  <a:lnTo>
                    <a:pt x="212697" y="228032"/>
                  </a:lnTo>
                  <a:lnTo>
                    <a:pt x="227667" y="231151"/>
                  </a:lnTo>
                  <a:lnTo>
                    <a:pt x="242803" y="234391"/>
                  </a:lnTo>
                  <a:lnTo>
                    <a:pt x="257842" y="237721"/>
                  </a:lnTo>
                  <a:lnTo>
                    <a:pt x="272688" y="241278"/>
                  </a:lnTo>
                  <a:lnTo>
                    <a:pt x="287335" y="245351"/>
                  </a:lnTo>
                  <a:lnTo>
                    <a:pt x="301810" y="250052"/>
                  </a:lnTo>
                  <a:lnTo>
                    <a:pt x="315988" y="255176"/>
                  </a:lnTo>
                  <a:lnTo>
                    <a:pt x="329594" y="260308"/>
                  </a:lnTo>
                  <a:lnTo>
                    <a:pt x="342523" y="265213"/>
                  </a:lnTo>
                  <a:lnTo>
                    <a:pt x="354663" y="270149"/>
                  </a:lnTo>
                  <a:lnTo>
                    <a:pt x="365825" y="275756"/>
                  </a:lnTo>
                  <a:lnTo>
                    <a:pt x="376000" y="282340"/>
                  </a:lnTo>
                  <a:lnTo>
                    <a:pt x="385325" y="289729"/>
                  </a:lnTo>
                  <a:lnTo>
                    <a:pt x="393983" y="297461"/>
                  </a:lnTo>
                  <a:lnTo>
                    <a:pt x="402140" y="305223"/>
                  </a:lnTo>
                  <a:lnTo>
                    <a:pt x="409773" y="313045"/>
                  </a:lnTo>
                  <a:lnTo>
                    <a:pt x="416680" y="321202"/>
                  </a:lnTo>
                  <a:lnTo>
                    <a:pt x="422810" y="329836"/>
                  </a:lnTo>
                  <a:lnTo>
                    <a:pt x="428249" y="338938"/>
                  </a:lnTo>
                  <a:lnTo>
                    <a:pt x="433136" y="348434"/>
                  </a:lnTo>
                  <a:lnTo>
                    <a:pt x="437606" y="358243"/>
                  </a:lnTo>
                  <a:lnTo>
                    <a:pt x="441608" y="368611"/>
                  </a:lnTo>
                  <a:lnTo>
                    <a:pt x="444924" y="380089"/>
                  </a:lnTo>
                  <a:lnTo>
                    <a:pt x="447479" y="392878"/>
                  </a:lnTo>
                  <a:lnTo>
                    <a:pt x="449026" y="406552"/>
                  </a:lnTo>
                  <a:lnTo>
                    <a:pt x="449083" y="420269"/>
                  </a:lnTo>
                  <a:lnTo>
                    <a:pt x="447519" y="433531"/>
                  </a:lnTo>
                  <a:lnTo>
                    <a:pt x="444350" y="446196"/>
                  </a:lnTo>
                  <a:lnTo>
                    <a:pt x="439556" y="458308"/>
                  </a:lnTo>
                  <a:lnTo>
                    <a:pt x="433285" y="469962"/>
                  </a:lnTo>
                  <a:lnTo>
                    <a:pt x="425482" y="480940"/>
                  </a:lnTo>
                  <a:lnTo>
                    <a:pt x="415818" y="490721"/>
                  </a:lnTo>
                  <a:lnTo>
                    <a:pt x="404285" y="499119"/>
                  </a:lnTo>
                  <a:lnTo>
                    <a:pt x="391304" y="506252"/>
                  </a:lnTo>
                  <a:lnTo>
                    <a:pt x="377528" y="512359"/>
                  </a:lnTo>
                  <a:lnTo>
                    <a:pt x="363417" y="517692"/>
                  </a:lnTo>
                  <a:lnTo>
                    <a:pt x="349368" y="522462"/>
                  </a:lnTo>
                  <a:lnTo>
                    <a:pt x="335789" y="526833"/>
                  </a:lnTo>
                  <a:lnTo>
                    <a:pt x="322835" y="530924"/>
                  </a:lnTo>
                  <a:lnTo>
                    <a:pt x="310154" y="534657"/>
                  </a:lnTo>
                  <a:lnTo>
                    <a:pt x="297026" y="537784"/>
                  </a:lnTo>
                  <a:lnTo>
                    <a:pt x="283074" y="540215"/>
                  </a:lnTo>
                  <a:lnTo>
                    <a:pt x="268258" y="541846"/>
                  </a:lnTo>
                  <a:lnTo>
                    <a:pt x="252701" y="542491"/>
                  </a:lnTo>
                  <a:lnTo>
                    <a:pt x="236564" y="542145"/>
                  </a:lnTo>
                  <a:lnTo>
                    <a:pt x="219999" y="540947"/>
                  </a:lnTo>
                  <a:lnTo>
                    <a:pt x="203126" y="539079"/>
                  </a:lnTo>
                  <a:lnTo>
                    <a:pt x="186043" y="536714"/>
                  </a:lnTo>
                  <a:lnTo>
                    <a:pt x="168980" y="533993"/>
                  </a:lnTo>
                  <a:lnTo>
                    <a:pt x="152291" y="531021"/>
                  </a:lnTo>
                  <a:lnTo>
                    <a:pt x="136143" y="527867"/>
                  </a:lnTo>
                  <a:lnTo>
                    <a:pt x="120689" y="524258"/>
                  </a:lnTo>
                  <a:lnTo>
                    <a:pt x="106149" y="519617"/>
                  </a:lnTo>
                  <a:lnTo>
                    <a:pt x="92558" y="513716"/>
                  </a:lnTo>
                  <a:lnTo>
                    <a:pt x="79956" y="506803"/>
                  </a:lnTo>
                  <a:lnTo>
                    <a:pt x="68477" y="499399"/>
                  </a:lnTo>
                  <a:lnTo>
                    <a:pt x="58090" y="491868"/>
                  </a:lnTo>
                  <a:lnTo>
                    <a:pt x="48732" y="484488"/>
                  </a:lnTo>
                  <a:lnTo>
                    <a:pt x="39373" y="476696"/>
                  </a:lnTo>
                  <a:lnTo>
                    <a:pt x="28071" y="466696"/>
                  </a:lnTo>
                  <a:lnTo>
                    <a:pt x="11513" y="45141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30369" y="515896"/>
              <a:ext cx="175124" cy="168175"/>
            </a:xfrm>
            <a:custGeom>
              <a:avLst/>
              <a:gdLst/>
              <a:ahLst/>
              <a:cxnLst/>
              <a:rect l="0" t="0" r="0" b="0"/>
              <a:pathLst>
                <a:path w="175124" h="168175">
                  <a:moveTo>
                    <a:pt x="27724" y="0"/>
                  </a:moveTo>
                  <a:lnTo>
                    <a:pt x="21923" y="5934"/>
                  </a:lnTo>
                  <a:lnTo>
                    <a:pt x="16999" y="12139"/>
                  </a:lnTo>
                  <a:lnTo>
                    <a:pt x="12501" y="19239"/>
                  </a:lnTo>
                  <a:lnTo>
                    <a:pt x="8453" y="27353"/>
                  </a:lnTo>
                  <a:lnTo>
                    <a:pt x="5088" y="36647"/>
                  </a:lnTo>
                  <a:lnTo>
                    <a:pt x="2484" y="47095"/>
                  </a:lnTo>
                  <a:lnTo>
                    <a:pt x="730" y="58520"/>
                  </a:lnTo>
                  <a:lnTo>
                    <a:pt x="0" y="70706"/>
                  </a:lnTo>
                  <a:lnTo>
                    <a:pt x="287" y="83451"/>
                  </a:lnTo>
                  <a:lnTo>
                    <a:pt x="1445" y="96430"/>
                  </a:lnTo>
                  <a:lnTo>
                    <a:pt x="3285" y="109215"/>
                  </a:lnTo>
                  <a:lnTo>
                    <a:pt x="5645" y="121582"/>
                  </a:lnTo>
                  <a:lnTo>
                    <a:pt x="8873" y="133173"/>
                  </a:lnTo>
                  <a:lnTo>
                    <a:pt x="13781" y="143432"/>
                  </a:lnTo>
                  <a:lnTo>
                    <a:pt x="20676" y="152174"/>
                  </a:lnTo>
                  <a:lnTo>
                    <a:pt x="29240" y="159213"/>
                  </a:lnTo>
                  <a:lnTo>
                    <a:pt x="38822" y="164201"/>
                  </a:lnTo>
                  <a:lnTo>
                    <a:pt x="48929" y="167145"/>
                  </a:lnTo>
                  <a:lnTo>
                    <a:pt x="59120" y="168174"/>
                  </a:lnTo>
                  <a:lnTo>
                    <a:pt x="68948" y="167361"/>
                  </a:lnTo>
                  <a:lnTo>
                    <a:pt x="78216" y="164929"/>
                  </a:lnTo>
                  <a:lnTo>
                    <a:pt x="86929" y="161198"/>
                  </a:lnTo>
                  <a:lnTo>
                    <a:pt x="95175" y="156486"/>
                  </a:lnTo>
                  <a:lnTo>
                    <a:pt x="103060" y="151053"/>
                  </a:lnTo>
                  <a:lnTo>
                    <a:pt x="110680" y="144780"/>
                  </a:lnTo>
                  <a:lnTo>
                    <a:pt x="118112" y="137205"/>
                  </a:lnTo>
                  <a:lnTo>
                    <a:pt x="125407" y="128186"/>
                  </a:lnTo>
                  <a:lnTo>
                    <a:pt x="132443" y="118026"/>
                  </a:lnTo>
                  <a:lnTo>
                    <a:pt x="138942" y="107289"/>
                  </a:lnTo>
                  <a:lnTo>
                    <a:pt x="144794" y="96363"/>
                  </a:lnTo>
                  <a:lnTo>
                    <a:pt x="150045" y="85434"/>
                  </a:lnTo>
                  <a:lnTo>
                    <a:pt x="154806" y="74571"/>
                  </a:lnTo>
                  <a:lnTo>
                    <a:pt x="159190" y="63790"/>
                  </a:lnTo>
                  <a:lnTo>
                    <a:pt x="163149" y="53151"/>
                  </a:lnTo>
                  <a:lnTo>
                    <a:pt x="166857" y="41518"/>
                  </a:lnTo>
                  <a:lnTo>
                    <a:pt x="170644" y="25635"/>
                  </a:lnTo>
                  <a:lnTo>
                    <a:pt x="175123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00248" y="273740"/>
              <a:ext cx="261264" cy="406008"/>
            </a:xfrm>
            <a:custGeom>
              <a:avLst/>
              <a:gdLst/>
              <a:ahLst/>
              <a:cxnLst/>
              <a:rect l="0" t="0" r="0" b="0"/>
              <a:pathLst>
                <a:path w="261264" h="406008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42" y="63498"/>
                  </a:lnTo>
                  <a:lnTo>
                    <a:pt x="11593" y="74099"/>
                  </a:lnTo>
                  <a:lnTo>
                    <a:pt x="14052" y="85206"/>
                  </a:lnTo>
                  <a:lnTo>
                    <a:pt x="16039" y="96934"/>
                  </a:lnTo>
                  <a:lnTo>
                    <a:pt x="17710" y="109082"/>
                  </a:lnTo>
                  <a:lnTo>
                    <a:pt x="19446" y="121236"/>
                  </a:lnTo>
                  <a:lnTo>
                    <a:pt x="21460" y="133156"/>
                  </a:lnTo>
                  <a:lnTo>
                    <a:pt x="23474" y="144940"/>
                  </a:lnTo>
                  <a:lnTo>
                    <a:pt x="24841" y="156918"/>
                  </a:lnTo>
                  <a:lnTo>
                    <a:pt x="25246" y="169278"/>
                  </a:lnTo>
                  <a:lnTo>
                    <a:pt x="24855" y="182206"/>
                  </a:lnTo>
                  <a:lnTo>
                    <a:pt x="24129" y="195957"/>
                  </a:lnTo>
                  <a:lnTo>
                    <a:pt x="23381" y="210580"/>
                  </a:lnTo>
                  <a:lnTo>
                    <a:pt x="22744" y="225808"/>
                  </a:lnTo>
                  <a:lnTo>
                    <a:pt x="22251" y="241177"/>
                  </a:lnTo>
                  <a:lnTo>
                    <a:pt x="21887" y="256405"/>
                  </a:lnTo>
                  <a:lnTo>
                    <a:pt x="21627" y="271562"/>
                  </a:lnTo>
                  <a:lnTo>
                    <a:pt x="21445" y="286957"/>
                  </a:lnTo>
                  <a:lnTo>
                    <a:pt x="21316" y="302751"/>
                  </a:lnTo>
                  <a:lnTo>
                    <a:pt x="21057" y="318629"/>
                  </a:lnTo>
                  <a:lnTo>
                    <a:pt x="20351" y="333916"/>
                  </a:lnTo>
                  <a:lnTo>
                    <a:pt x="19058" y="348175"/>
                  </a:lnTo>
                  <a:lnTo>
                    <a:pt x="17226" y="357905"/>
                  </a:lnTo>
                  <a:lnTo>
                    <a:pt x="15597" y="359419"/>
                  </a:lnTo>
                  <a:lnTo>
                    <a:pt x="15178" y="355039"/>
                  </a:lnTo>
                  <a:lnTo>
                    <a:pt x="15968" y="347219"/>
                  </a:lnTo>
                  <a:lnTo>
                    <a:pt x="17652" y="337663"/>
                  </a:lnTo>
                  <a:lnTo>
                    <a:pt x="19953" y="327337"/>
                  </a:lnTo>
                  <a:lnTo>
                    <a:pt x="22831" y="316716"/>
                  </a:lnTo>
                  <a:lnTo>
                    <a:pt x="26454" y="306012"/>
                  </a:lnTo>
                  <a:lnTo>
                    <a:pt x="30866" y="295319"/>
                  </a:lnTo>
                  <a:lnTo>
                    <a:pt x="36138" y="284993"/>
                  </a:lnTo>
                  <a:lnTo>
                    <a:pt x="42435" y="275651"/>
                  </a:lnTo>
                  <a:lnTo>
                    <a:pt x="49754" y="267554"/>
                  </a:lnTo>
                  <a:lnTo>
                    <a:pt x="58111" y="260793"/>
                  </a:lnTo>
                  <a:lnTo>
                    <a:pt x="67623" y="255467"/>
                  </a:lnTo>
                  <a:lnTo>
                    <a:pt x="78245" y="251481"/>
                  </a:lnTo>
                  <a:lnTo>
                    <a:pt x="89801" y="248769"/>
                  </a:lnTo>
                  <a:lnTo>
                    <a:pt x="102082" y="247382"/>
                  </a:lnTo>
                  <a:lnTo>
                    <a:pt x="114893" y="247223"/>
                  </a:lnTo>
                  <a:lnTo>
                    <a:pt x="127918" y="248079"/>
                  </a:lnTo>
                  <a:lnTo>
                    <a:pt x="140735" y="249716"/>
                  </a:lnTo>
                  <a:lnTo>
                    <a:pt x="153132" y="251930"/>
                  </a:lnTo>
                  <a:lnTo>
                    <a:pt x="165084" y="254720"/>
                  </a:lnTo>
                  <a:lnTo>
                    <a:pt x="176649" y="258271"/>
                  </a:lnTo>
                  <a:lnTo>
                    <a:pt x="187909" y="262627"/>
                  </a:lnTo>
                  <a:lnTo>
                    <a:pt x="198777" y="267858"/>
                  </a:lnTo>
                  <a:lnTo>
                    <a:pt x="209009" y="274126"/>
                  </a:lnTo>
                  <a:lnTo>
                    <a:pt x="218524" y="281420"/>
                  </a:lnTo>
                  <a:lnTo>
                    <a:pt x="227390" y="289590"/>
                  </a:lnTo>
                  <a:lnTo>
                    <a:pt x="235732" y="298444"/>
                  </a:lnTo>
                  <a:lnTo>
                    <a:pt x="243664" y="307806"/>
                  </a:lnTo>
                  <a:lnTo>
                    <a:pt x="250805" y="317532"/>
                  </a:lnTo>
                  <a:lnTo>
                    <a:pt x="256318" y="327514"/>
                  </a:lnTo>
                  <a:lnTo>
                    <a:pt x="259865" y="337667"/>
                  </a:lnTo>
                  <a:lnTo>
                    <a:pt x="261263" y="347772"/>
                  </a:lnTo>
                  <a:lnTo>
                    <a:pt x="260231" y="357484"/>
                  </a:lnTo>
                  <a:lnTo>
                    <a:pt x="256867" y="366642"/>
                  </a:lnTo>
                  <a:lnTo>
                    <a:pt x="251541" y="375097"/>
                  </a:lnTo>
                  <a:lnTo>
                    <a:pt x="244694" y="382630"/>
                  </a:lnTo>
                  <a:lnTo>
                    <a:pt x="236717" y="389211"/>
                  </a:lnTo>
                  <a:lnTo>
                    <a:pt x="227602" y="394800"/>
                  </a:lnTo>
                  <a:lnTo>
                    <a:pt x="216975" y="399264"/>
                  </a:lnTo>
                  <a:lnTo>
                    <a:pt x="204761" y="402635"/>
                  </a:lnTo>
                  <a:lnTo>
                    <a:pt x="191475" y="404916"/>
                  </a:lnTo>
                  <a:lnTo>
                    <a:pt x="178018" y="406007"/>
                  </a:lnTo>
                  <a:lnTo>
                    <a:pt x="164931" y="405964"/>
                  </a:lnTo>
                  <a:lnTo>
                    <a:pt x="152382" y="404970"/>
                  </a:lnTo>
                  <a:lnTo>
                    <a:pt x="140348" y="403241"/>
                  </a:lnTo>
                  <a:lnTo>
                    <a:pt x="128737" y="400969"/>
                  </a:lnTo>
                  <a:lnTo>
                    <a:pt x="117448" y="398310"/>
                  </a:lnTo>
                  <a:lnTo>
                    <a:pt x="106394" y="395379"/>
                  </a:lnTo>
                  <a:lnTo>
                    <a:pt x="95519" y="392267"/>
                  </a:lnTo>
                  <a:lnTo>
                    <a:pt x="85227" y="389183"/>
                  </a:lnTo>
                  <a:lnTo>
                    <a:pt x="75360" y="386165"/>
                  </a:lnTo>
                  <a:lnTo>
                    <a:pt x="65049" y="382949"/>
                  </a:lnTo>
                  <a:lnTo>
                    <a:pt x="52643" y="37902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68746" y="263212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0" y="139937"/>
                  </a:lnTo>
                  <a:lnTo>
                    <a:pt x="0" y="159825"/>
                  </a:lnTo>
                  <a:lnTo>
                    <a:pt x="0" y="179556"/>
                  </a:lnTo>
                  <a:lnTo>
                    <a:pt x="0" y="198896"/>
                  </a:lnTo>
                  <a:lnTo>
                    <a:pt x="0" y="217645"/>
                  </a:lnTo>
                  <a:lnTo>
                    <a:pt x="0" y="235549"/>
                  </a:lnTo>
                  <a:lnTo>
                    <a:pt x="5" y="252558"/>
                  </a:lnTo>
                  <a:lnTo>
                    <a:pt x="178" y="268778"/>
                  </a:lnTo>
                  <a:lnTo>
                    <a:pt x="826" y="284371"/>
                  </a:lnTo>
                  <a:lnTo>
                    <a:pt x="2074" y="299496"/>
                  </a:lnTo>
                  <a:lnTo>
                    <a:pt x="3727" y="314284"/>
                  </a:lnTo>
                  <a:lnTo>
                    <a:pt x="5375" y="328834"/>
                  </a:lnTo>
                  <a:lnTo>
                    <a:pt x="6778" y="343201"/>
                  </a:lnTo>
                  <a:lnTo>
                    <a:pt x="7873" y="356831"/>
                  </a:lnTo>
                  <a:lnTo>
                    <a:pt x="8801" y="369914"/>
                  </a:lnTo>
                  <a:lnTo>
                    <a:pt x="9640" y="383601"/>
                  </a:lnTo>
                  <a:lnTo>
                    <a:pt x="10528" y="40008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2404" y="442196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30420" y="67"/>
                  </a:lnTo>
                  <a:lnTo>
                    <a:pt x="219292" y="708"/>
                  </a:lnTo>
                  <a:lnTo>
                    <a:pt x="207693" y="2000"/>
                  </a:lnTo>
                  <a:lnTo>
                    <a:pt x="195532" y="3687"/>
                  </a:lnTo>
                  <a:lnTo>
                    <a:pt x="182872" y="5355"/>
                  </a:lnTo>
                  <a:lnTo>
                    <a:pt x="169816" y="6768"/>
                  </a:lnTo>
                  <a:lnTo>
                    <a:pt x="156464" y="7866"/>
                  </a:lnTo>
                  <a:lnTo>
                    <a:pt x="142899" y="8677"/>
                  </a:lnTo>
                  <a:lnTo>
                    <a:pt x="129184" y="9261"/>
                  </a:lnTo>
                  <a:lnTo>
                    <a:pt x="115365" y="9839"/>
                  </a:lnTo>
                  <a:lnTo>
                    <a:pt x="101474" y="10767"/>
                  </a:lnTo>
                  <a:lnTo>
                    <a:pt x="87540" y="12207"/>
                  </a:lnTo>
                  <a:lnTo>
                    <a:pt x="73607" y="13998"/>
                  </a:lnTo>
                  <a:lnTo>
                    <a:pt x="58055" y="15927"/>
                  </a:lnTo>
                  <a:lnTo>
                    <a:pt x="36164" y="18165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37202" y="463253"/>
              <a:ext cx="210571" cy="178622"/>
            </a:xfrm>
            <a:custGeom>
              <a:avLst/>
              <a:gdLst/>
              <a:ahLst/>
              <a:cxnLst/>
              <a:rect l="0" t="0" r="0" b="0"/>
              <a:pathLst>
                <a:path w="210571" h="178622">
                  <a:moveTo>
                    <a:pt x="0" y="63171"/>
                  </a:moveTo>
                  <a:lnTo>
                    <a:pt x="5801" y="69106"/>
                  </a:lnTo>
                  <a:lnTo>
                    <a:pt x="10725" y="75311"/>
                  </a:lnTo>
                  <a:lnTo>
                    <a:pt x="15232" y="82406"/>
                  </a:lnTo>
                  <a:lnTo>
                    <a:pt x="19626" y="90347"/>
                  </a:lnTo>
                  <a:lnTo>
                    <a:pt x="24288" y="98993"/>
                  </a:lnTo>
                  <a:lnTo>
                    <a:pt x="29398" y="108188"/>
                  </a:lnTo>
                  <a:lnTo>
                    <a:pt x="34803" y="117787"/>
                  </a:lnTo>
                  <a:lnTo>
                    <a:pt x="40126" y="127677"/>
                  </a:lnTo>
                  <a:lnTo>
                    <a:pt x="45151" y="137770"/>
                  </a:lnTo>
                  <a:lnTo>
                    <a:pt x="49830" y="148003"/>
                  </a:lnTo>
                  <a:lnTo>
                    <a:pt x="54198" y="158333"/>
                  </a:lnTo>
                  <a:lnTo>
                    <a:pt x="58305" y="168657"/>
                  </a:lnTo>
                  <a:lnTo>
                    <a:pt x="61657" y="176467"/>
                  </a:lnTo>
                  <a:lnTo>
                    <a:pt x="63394" y="178621"/>
                  </a:lnTo>
                  <a:lnTo>
                    <a:pt x="63465" y="176085"/>
                  </a:lnTo>
                  <a:lnTo>
                    <a:pt x="62296" y="170498"/>
                  </a:lnTo>
                  <a:lnTo>
                    <a:pt x="60303" y="163038"/>
                  </a:lnTo>
                  <a:lnTo>
                    <a:pt x="57778" y="154436"/>
                  </a:lnTo>
                  <a:lnTo>
                    <a:pt x="54920" y="145131"/>
                  </a:lnTo>
                  <a:lnTo>
                    <a:pt x="52177" y="135388"/>
                  </a:lnTo>
                  <a:lnTo>
                    <a:pt x="50241" y="125368"/>
                  </a:lnTo>
                  <a:lnTo>
                    <a:pt x="49421" y="115172"/>
                  </a:lnTo>
                  <a:lnTo>
                    <a:pt x="49684" y="104861"/>
                  </a:lnTo>
                  <a:lnTo>
                    <a:pt x="50847" y="94476"/>
                  </a:lnTo>
                  <a:lnTo>
                    <a:pt x="52717" y="84046"/>
                  </a:lnTo>
                  <a:lnTo>
                    <a:pt x="55598" y="73753"/>
                  </a:lnTo>
                  <a:lnTo>
                    <a:pt x="60266" y="63915"/>
                  </a:lnTo>
                  <a:lnTo>
                    <a:pt x="66996" y="54672"/>
                  </a:lnTo>
                  <a:lnTo>
                    <a:pt x="75447" y="46160"/>
                  </a:lnTo>
                  <a:lnTo>
                    <a:pt x="84953" y="38588"/>
                  </a:lnTo>
                  <a:lnTo>
                    <a:pt x="95018" y="31977"/>
                  </a:lnTo>
                  <a:lnTo>
                    <a:pt x="105520" y="26198"/>
                  </a:lnTo>
                  <a:lnTo>
                    <a:pt x="116621" y="21074"/>
                  </a:lnTo>
                  <a:lnTo>
                    <a:pt x="128377" y="16443"/>
                  </a:lnTo>
                  <a:lnTo>
                    <a:pt x="140689" y="12317"/>
                  </a:lnTo>
                  <a:lnTo>
                    <a:pt x="154902" y="8477"/>
                  </a:lnTo>
                  <a:lnTo>
                    <a:pt x="175617" y="4583"/>
                  </a:lnTo>
                  <a:lnTo>
                    <a:pt x="21057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39343" y="491441"/>
              <a:ext cx="255871" cy="179262"/>
            </a:xfrm>
            <a:custGeom>
              <a:avLst/>
              <a:gdLst/>
              <a:ahLst/>
              <a:cxnLst/>
              <a:rect l="0" t="0" r="0" b="0"/>
              <a:pathLst>
                <a:path w="255871" h="179262">
                  <a:moveTo>
                    <a:pt x="161113" y="45512"/>
                  </a:moveTo>
                  <a:lnTo>
                    <a:pt x="157978" y="36778"/>
                  </a:lnTo>
                  <a:lnTo>
                    <a:pt x="153275" y="29071"/>
                  </a:lnTo>
                  <a:lnTo>
                    <a:pt x="146486" y="21678"/>
                  </a:lnTo>
                  <a:lnTo>
                    <a:pt x="137866" y="14763"/>
                  </a:lnTo>
                  <a:lnTo>
                    <a:pt x="127752" y="8881"/>
                  </a:lnTo>
                  <a:lnTo>
                    <a:pt x="116493" y="4271"/>
                  </a:lnTo>
                  <a:lnTo>
                    <a:pt x="104557" y="1177"/>
                  </a:lnTo>
                  <a:lnTo>
                    <a:pt x="92493" y="0"/>
                  </a:lnTo>
                  <a:lnTo>
                    <a:pt x="80616" y="772"/>
                  </a:lnTo>
                  <a:lnTo>
                    <a:pt x="69187" y="3392"/>
                  </a:lnTo>
                  <a:lnTo>
                    <a:pt x="58507" y="7809"/>
                  </a:lnTo>
                  <a:lnTo>
                    <a:pt x="48655" y="13819"/>
                  </a:lnTo>
                  <a:lnTo>
                    <a:pt x="39547" y="21275"/>
                  </a:lnTo>
                  <a:lnTo>
                    <a:pt x="31034" y="30174"/>
                  </a:lnTo>
                  <a:lnTo>
                    <a:pt x="22979" y="40384"/>
                  </a:lnTo>
                  <a:lnTo>
                    <a:pt x="15584" y="51833"/>
                  </a:lnTo>
                  <a:lnTo>
                    <a:pt x="9368" y="64573"/>
                  </a:lnTo>
                  <a:lnTo>
                    <a:pt x="4530" y="78506"/>
                  </a:lnTo>
                  <a:lnTo>
                    <a:pt x="1282" y="93099"/>
                  </a:lnTo>
                  <a:lnTo>
                    <a:pt x="0" y="107508"/>
                  </a:lnTo>
                  <a:lnTo>
                    <a:pt x="702" y="121266"/>
                  </a:lnTo>
                  <a:lnTo>
                    <a:pt x="3275" y="134111"/>
                  </a:lnTo>
                  <a:lnTo>
                    <a:pt x="7660" y="145820"/>
                  </a:lnTo>
                  <a:lnTo>
                    <a:pt x="13644" y="156384"/>
                  </a:lnTo>
                  <a:lnTo>
                    <a:pt x="20913" y="165478"/>
                  </a:lnTo>
                  <a:lnTo>
                    <a:pt x="29154" y="172392"/>
                  </a:lnTo>
                  <a:lnTo>
                    <a:pt x="38096" y="176928"/>
                  </a:lnTo>
                  <a:lnTo>
                    <a:pt x="47369" y="179179"/>
                  </a:lnTo>
                  <a:lnTo>
                    <a:pt x="56514" y="179261"/>
                  </a:lnTo>
                  <a:lnTo>
                    <a:pt x="65292" y="177465"/>
                  </a:lnTo>
                  <a:lnTo>
                    <a:pt x="73660" y="174179"/>
                  </a:lnTo>
                  <a:lnTo>
                    <a:pt x="81667" y="169772"/>
                  </a:lnTo>
                  <a:lnTo>
                    <a:pt x="89389" y="164552"/>
                  </a:lnTo>
                  <a:lnTo>
                    <a:pt x="96898" y="158593"/>
                  </a:lnTo>
                  <a:lnTo>
                    <a:pt x="104255" y="151763"/>
                  </a:lnTo>
                  <a:lnTo>
                    <a:pt x="111499" y="144056"/>
                  </a:lnTo>
                  <a:lnTo>
                    <a:pt x="118502" y="135592"/>
                  </a:lnTo>
                  <a:lnTo>
                    <a:pt x="124978" y="126532"/>
                  </a:lnTo>
                  <a:lnTo>
                    <a:pt x="130814" y="117028"/>
                  </a:lnTo>
                  <a:lnTo>
                    <a:pt x="136055" y="107206"/>
                  </a:lnTo>
                  <a:lnTo>
                    <a:pt x="140810" y="97159"/>
                  </a:lnTo>
                  <a:lnTo>
                    <a:pt x="145200" y="87028"/>
                  </a:lnTo>
                  <a:lnTo>
                    <a:pt x="149544" y="79355"/>
                  </a:lnTo>
                  <a:lnTo>
                    <a:pt x="153736" y="77301"/>
                  </a:lnTo>
                  <a:lnTo>
                    <a:pt x="157236" y="79902"/>
                  </a:lnTo>
                  <a:lnTo>
                    <a:pt x="160294" y="85523"/>
                  </a:lnTo>
                  <a:lnTo>
                    <a:pt x="163561" y="92833"/>
                  </a:lnTo>
                  <a:lnTo>
                    <a:pt x="167824" y="100800"/>
                  </a:lnTo>
                  <a:lnTo>
                    <a:pt x="173395" y="108859"/>
                  </a:lnTo>
                  <a:lnTo>
                    <a:pt x="180051" y="116781"/>
                  </a:lnTo>
                  <a:lnTo>
                    <a:pt x="187265" y="124508"/>
                  </a:lnTo>
                  <a:lnTo>
                    <a:pt x="194667" y="132041"/>
                  </a:lnTo>
                  <a:lnTo>
                    <a:pt x="202356" y="139114"/>
                  </a:lnTo>
                  <a:lnTo>
                    <a:pt x="211874" y="145868"/>
                  </a:lnTo>
                  <a:lnTo>
                    <a:pt x="227406" y="152896"/>
                  </a:lnTo>
                  <a:lnTo>
                    <a:pt x="255870" y="16132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88188" y="475503"/>
              <a:ext cx="149181" cy="175783"/>
            </a:xfrm>
            <a:custGeom>
              <a:avLst/>
              <a:gdLst/>
              <a:ahLst/>
              <a:cxnLst/>
              <a:rect l="0" t="0" r="0" b="0"/>
              <a:pathLst>
                <a:path w="149181" h="175783">
                  <a:moveTo>
                    <a:pt x="128123" y="19336"/>
                  </a:moveTo>
                  <a:lnTo>
                    <a:pt x="124988" y="10803"/>
                  </a:lnTo>
                  <a:lnTo>
                    <a:pt x="120285" y="5017"/>
                  </a:lnTo>
                  <a:lnTo>
                    <a:pt x="113501" y="1509"/>
                  </a:lnTo>
                  <a:lnTo>
                    <a:pt x="105054" y="0"/>
                  </a:lnTo>
                  <a:lnTo>
                    <a:pt x="95588" y="419"/>
                  </a:lnTo>
                  <a:lnTo>
                    <a:pt x="85578" y="2546"/>
                  </a:lnTo>
                  <a:lnTo>
                    <a:pt x="75294" y="6052"/>
                  </a:lnTo>
                  <a:lnTo>
                    <a:pt x="64878" y="10603"/>
                  </a:lnTo>
                  <a:lnTo>
                    <a:pt x="54408" y="15919"/>
                  </a:lnTo>
                  <a:lnTo>
                    <a:pt x="44246" y="21942"/>
                  </a:lnTo>
                  <a:lnTo>
                    <a:pt x="35021" y="28814"/>
                  </a:lnTo>
                  <a:lnTo>
                    <a:pt x="27001" y="36549"/>
                  </a:lnTo>
                  <a:lnTo>
                    <a:pt x="20123" y="45032"/>
                  </a:lnTo>
                  <a:lnTo>
                    <a:pt x="14187" y="54104"/>
                  </a:lnTo>
                  <a:lnTo>
                    <a:pt x="8978" y="63621"/>
                  </a:lnTo>
                  <a:lnTo>
                    <a:pt x="4631" y="73622"/>
                  </a:lnTo>
                  <a:lnTo>
                    <a:pt x="1608" y="84321"/>
                  </a:lnTo>
                  <a:lnTo>
                    <a:pt x="58" y="95769"/>
                  </a:lnTo>
                  <a:lnTo>
                    <a:pt x="0" y="107559"/>
                  </a:lnTo>
                  <a:lnTo>
                    <a:pt x="1481" y="118940"/>
                  </a:lnTo>
                  <a:lnTo>
                    <a:pt x="4377" y="129520"/>
                  </a:lnTo>
                  <a:lnTo>
                    <a:pt x="8762" y="139249"/>
                  </a:lnTo>
                  <a:lnTo>
                    <a:pt x="14979" y="148245"/>
                  </a:lnTo>
                  <a:lnTo>
                    <a:pt x="23045" y="156652"/>
                  </a:lnTo>
                  <a:lnTo>
                    <a:pt x="32545" y="164129"/>
                  </a:lnTo>
                  <a:lnTo>
                    <a:pt x="42830" y="169874"/>
                  </a:lnTo>
                  <a:lnTo>
                    <a:pt x="53453" y="173591"/>
                  </a:lnTo>
                  <a:lnTo>
                    <a:pt x="64347" y="175444"/>
                  </a:lnTo>
                  <a:lnTo>
                    <a:pt x="75718" y="175782"/>
                  </a:lnTo>
                  <a:lnTo>
                    <a:pt x="87650" y="174974"/>
                  </a:lnTo>
                  <a:lnTo>
                    <a:pt x="99685" y="173295"/>
                  </a:lnTo>
                  <a:lnTo>
                    <a:pt x="112194" y="170652"/>
                  </a:lnTo>
                  <a:lnTo>
                    <a:pt x="127394" y="165704"/>
                  </a:lnTo>
                  <a:lnTo>
                    <a:pt x="149180" y="15620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98008" y="242155"/>
              <a:ext cx="39402" cy="410612"/>
            </a:xfrm>
            <a:custGeom>
              <a:avLst/>
              <a:gdLst/>
              <a:ahLst/>
              <a:cxnLst/>
              <a:rect l="0" t="0" r="0" b="0"/>
              <a:pathLst>
                <a:path w="39402" h="410612">
                  <a:moveTo>
                    <a:pt x="7816" y="0"/>
                  </a:moveTo>
                  <a:lnTo>
                    <a:pt x="4949" y="14736"/>
                  </a:lnTo>
                  <a:lnTo>
                    <a:pt x="2807" y="29287"/>
                  </a:lnTo>
                  <a:lnTo>
                    <a:pt x="1209" y="45086"/>
                  </a:lnTo>
                  <a:lnTo>
                    <a:pt x="201" y="62320"/>
                  </a:lnTo>
                  <a:lnTo>
                    <a:pt x="0" y="81110"/>
                  </a:lnTo>
                  <a:lnTo>
                    <a:pt x="651" y="101345"/>
                  </a:lnTo>
                  <a:lnTo>
                    <a:pt x="1890" y="122612"/>
                  </a:lnTo>
                  <a:lnTo>
                    <a:pt x="3254" y="144323"/>
                  </a:lnTo>
                  <a:lnTo>
                    <a:pt x="4468" y="166101"/>
                  </a:lnTo>
                  <a:lnTo>
                    <a:pt x="5603" y="187619"/>
                  </a:lnTo>
                  <a:lnTo>
                    <a:pt x="6971" y="208525"/>
                  </a:lnTo>
                  <a:lnTo>
                    <a:pt x="8743" y="228699"/>
                  </a:lnTo>
                  <a:lnTo>
                    <a:pt x="10934" y="248195"/>
                  </a:lnTo>
                  <a:lnTo>
                    <a:pt x="13483" y="267141"/>
                  </a:lnTo>
                  <a:lnTo>
                    <a:pt x="16312" y="285662"/>
                  </a:lnTo>
                  <a:lnTo>
                    <a:pt x="19349" y="303543"/>
                  </a:lnTo>
                  <a:lnTo>
                    <a:pt x="22533" y="320258"/>
                  </a:lnTo>
                  <a:lnTo>
                    <a:pt x="25816" y="335610"/>
                  </a:lnTo>
                  <a:lnTo>
                    <a:pt x="29014" y="349649"/>
                  </a:lnTo>
                  <a:lnTo>
                    <a:pt x="32121" y="364090"/>
                  </a:lnTo>
                  <a:lnTo>
                    <a:pt x="35409" y="382437"/>
                  </a:lnTo>
                  <a:lnTo>
                    <a:pt x="39401" y="41061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21596" y="389554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98767" y="67"/>
                  </a:lnTo>
                  <a:lnTo>
                    <a:pt x="186998" y="707"/>
                  </a:lnTo>
                  <a:lnTo>
                    <a:pt x="174103" y="1999"/>
                  </a:lnTo>
                  <a:lnTo>
                    <a:pt x="160083" y="3686"/>
                  </a:lnTo>
                  <a:lnTo>
                    <a:pt x="145106" y="5354"/>
                  </a:lnTo>
                  <a:lnTo>
                    <a:pt x="129388" y="6767"/>
                  </a:lnTo>
                  <a:lnTo>
                    <a:pt x="113285" y="7866"/>
                  </a:lnTo>
                  <a:lnTo>
                    <a:pt x="97261" y="8676"/>
                  </a:lnTo>
                  <a:lnTo>
                    <a:pt x="81573" y="9256"/>
                  </a:lnTo>
                  <a:lnTo>
                    <a:pt x="66492" y="9662"/>
                  </a:lnTo>
                  <a:lnTo>
                    <a:pt x="50709" y="9986"/>
                  </a:lnTo>
                  <a:lnTo>
                    <a:pt x="30605" y="10259"/>
                  </a:ln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37451" y="51589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50"/>
                  </a:lnTo>
                  <a:lnTo>
                    <a:pt x="7970" y="38831"/>
                  </a:lnTo>
                  <a:lnTo>
                    <a:pt x="9466" y="50643"/>
                  </a:lnTo>
                  <a:lnTo>
                    <a:pt x="11313" y="63096"/>
                  </a:lnTo>
                  <a:lnTo>
                    <a:pt x="13389" y="75995"/>
                  </a:lnTo>
                  <a:lnTo>
                    <a:pt x="15546" y="90721"/>
                  </a:lnTo>
                  <a:lnTo>
                    <a:pt x="17975" y="111918"/>
                  </a:lnTo>
                  <a:lnTo>
                    <a:pt x="21057" y="14739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37451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95379" y="484166"/>
              <a:ext cx="242156" cy="189658"/>
            </a:xfrm>
            <a:custGeom>
              <a:avLst/>
              <a:gdLst/>
              <a:ahLst/>
              <a:cxnLst/>
              <a:rect l="0" t="0" r="0" b="0"/>
              <a:pathLst>
                <a:path w="242156" h="189658">
                  <a:moveTo>
                    <a:pt x="0" y="42258"/>
                  </a:moveTo>
                  <a:lnTo>
                    <a:pt x="3000" y="51060"/>
                  </a:lnTo>
                  <a:lnTo>
                    <a:pt x="6423" y="59406"/>
                  </a:lnTo>
                  <a:lnTo>
                    <a:pt x="10614" y="68110"/>
                  </a:lnTo>
                  <a:lnTo>
                    <a:pt x="15342" y="77403"/>
                  </a:lnTo>
                  <a:lnTo>
                    <a:pt x="20175" y="87547"/>
                  </a:lnTo>
                  <a:lnTo>
                    <a:pt x="24852" y="98587"/>
                  </a:lnTo>
                  <a:lnTo>
                    <a:pt x="29288" y="110254"/>
                  </a:lnTo>
                  <a:lnTo>
                    <a:pt x="33490" y="122076"/>
                  </a:lnTo>
                  <a:lnTo>
                    <a:pt x="37498" y="133765"/>
                  </a:lnTo>
                  <a:lnTo>
                    <a:pt x="41358" y="145222"/>
                  </a:lnTo>
                  <a:lnTo>
                    <a:pt x="45111" y="156448"/>
                  </a:lnTo>
                  <a:lnTo>
                    <a:pt x="48767" y="167402"/>
                  </a:lnTo>
                  <a:lnTo>
                    <a:pt x="51659" y="175405"/>
                  </a:lnTo>
                  <a:lnTo>
                    <a:pt x="53070" y="177068"/>
                  </a:lnTo>
                  <a:lnTo>
                    <a:pt x="53517" y="173429"/>
                  </a:lnTo>
                  <a:lnTo>
                    <a:pt x="53356" y="166347"/>
                  </a:lnTo>
                  <a:lnTo>
                    <a:pt x="52564" y="157384"/>
                  </a:lnTo>
                  <a:lnTo>
                    <a:pt x="51142" y="147493"/>
                  </a:lnTo>
                  <a:lnTo>
                    <a:pt x="49335" y="137012"/>
                  </a:lnTo>
                  <a:lnTo>
                    <a:pt x="47566" y="125879"/>
                  </a:lnTo>
                  <a:lnTo>
                    <a:pt x="46077" y="114079"/>
                  </a:lnTo>
                  <a:lnTo>
                    <a:pt x="45092" y="101858"/>
                  </a:lnTo>
                  <a:lnTo>
                    <a:pt x="44887" y="89641"/>
                  </a:lnTo>
                  <a:lnTo>
                    <a:pt x="45535" y="77678"/>
                  </a:lnTo>
                  <a:lnTo>
                    <a:pt x="47107" y="66031"/>
                  </a:lnTo>
                  <a:lnTo>
                    <a:pt x="49758" y="54677"/>
                  </a:lnTo>
                  <a:lnTo>
                    <a:pt x="53471" y="43567"/>
                  </a:lnTo>
                  <a:lnTo>
                    <a:pt x="58251" y="32970"/>
                  </a:lnTo>
                  <a:lnTo>
                    <a:pt x="64208" y="23453"/>
                  </a:lnTo>
                  <a:lnTo>
                    <a:pt x="71294" y="15244"/>
                  </a:lnTo>
                  <a:lnTo>
                    <a:pt x="79492" y="8580"/>
                  </a:lnTo>
                  <a:lnTo>
                    <a:pt x="88897" y="3852"/>
                  </a:lnTo>
                  <a:lnTo>
                    <a:pt x="99443" y="1082"/>
                  </a:lnTo>
                  <a:lnTo>
                    <a:pt x="110778" y="0"/>
                  </a:lnTo>
                  <a:lnTo>
                    <a:pt x="122378" y="247"/>
                  </a:lnTo>
                  <a:lnTo>
                    <a:pt x="133914" y="1489"/>
                  </a:lnTo>
                  <a:lnTo>
                    <a:pt x="145099" y="3778"/>
                  </a:lnTo>
                  <a:lnTo>
                    <a:pt x="155610" y="7515"/>
                  </a:lnTo>
                  <a:lnTo>
                    <a:pt x="165344" y="12806"/>
                  </a:lnTo>
                  <a:lnTo>
                    <a:pt x="174373" y="19477"/>
                  </a:lnTo>
                  <a:lnTo>
                    <a:pt x="182832" y="27251"/>
                  </a:lnTo>
                  <a:lnTo>
                    <a:pt x="190855" y="35852"/>
                  </a:lnTo>
                  <a:lnTo>
                    <a:pt x="198398" y="45050"/>
                  </a:lnTo>
                  <a:lnTo>
                    <a:pt x="205245" y="54669"/>
                  </a:lnTo>
                  <a:lnTo>
                    <a:pt x="211331" y="64590"/>
                  </a:lnTo>
                  <a:lnTo>
                    <a:pt x="216570" y="75048"/>
                  </a:lnTo>
                  <a:lnTo>
                    <a:pt x="220791" y="86592"/>
                  </a:lnTo>
                  <a:lnTo>
                    <a:pt x="224004" y="99430"/>
                  </a:lnTo>
                  <a:lnTo>
                    <a:pt x="226519" y="113138"/>
                  </a:lnTo>
                  <a:lnTo>
                    <a:pt x="228830" y="126878"/>
                  </a:lnTo>
                  <a:lnTo>
                    <a:pt x="231237" y="140142"/>
                  </a:lnTo>
                  <a:lnTo>
                    <a:pt x="233697" y="152342"/>
                  </a:lnTo>
                  <a:lnTo>
                    <a:pt x="236155" y="163843"/>
                  </a:lnTo>
                  <a:lnTo>
                    <a:pt x="238832" y="175649"/>
                  </a:lnTo>
                  <a:lnTo>
                    <a:pt x="242155" y="189657"/>
                  </a:lnTo>
                </a:path>
              </a:pathLst>
            </a:custGeom>
            <a:ln w="761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58550" y="514376"/>
              <a:ext cx="472225" cy="443718"/>
            </a:xfrm>
            <a:custGeom>
              <a:avLst/>
              <a:gdLst/>
              <a:ahLst/>
              <a:cxnLst/>
              <a:rect l="0" t="0" r="0" b="0"/>
              <a:pathLst>
                <a:path w="472225" h="443718">
                  <a:moveTo>
                    <a:pt x="452725" y="43634"/>
                  </a:moveTo>
                  <a:lnTo>
                    <a:pt x="446858" y="37766"/>
                  </a:lnTo>
                  <a:lnTo>
                    <a:pt x="441293" y="32202"/>
                  </a:lnTo>
                  <a:lnTo>
                    <a:pt x="435485" y="26407"/>
                  </a:lnTo>
                  <a:lnTo>
                    <a:pt x="429058" y="20499"/>
                  </a:lnTo>
                  <a:lnTo>
                    <a:pt x="421432" y="14818"/>
                  </a:lnTo>
                  <a:lnTo>
                    <a:pt x="412392" y="9552"/>
                  </a:lnTo>
                  <a:lnTo>
                    <a:pt x="401893" y="5047"/>
                  </a:lnTo>
                  <a:lnTo>
                    <a:pt x="389869" y="1858"/>
                  </a:lnTo>
                  <a:lnTo>
                    <a:pt x="376455" y="167"/>
                  </a:lnTo>
                  <a:lnTo>
                    <a:pt x="362229" y="0"/>
                  </a:lnTo>
                  <a:lnTo>
                    <a:pt x="348075" y="1401"/>
                  </a:lnTo>
                  <a:lnTo>
                    <a:pt x="334498" y="4235"/>
                  </a:lnTo>
                  <a:lnTo>
                    <a:pt x="321944" y="8408"/>
                  </a:lnTo>
                  <a:lnTo>
                    <a:pt x="310964" y="13949"/>
                  </a:lnTo>
                  <a:lnTo>
                    <a:pt x="301694" y="20748"/>
                  </a:lnTo>
                  <a:lnTo>
                    <a:pt x="293943" y="28582"/>
                  </a:lnTo>
                  <a:lnTo>
                    <a:pt x="287405" y="37211"/>
                  </a:lnTo>
                  <a:lnTo>
                    <a:pt x="281787" y="46421"/>
                  </a:lnTo>
                  <a:lnTo>
                    <a:pt x="277162" y="56045"/>
                  </a:lnTo>
                  <a:lnTo>
                    <a:pt x="273950" y="65958"/>
                  </a:lnTo>
                  <a:lnTo>
                    <a:pt x="272269" y="76070"/>
                  </a:lnTo>
                  <a:lnTo>
                    <a:pt x="271954" y="86318"/>
                  </a:lnTo>
                  <a:lnTo>
                    <a:pt x="272729" y="96658"/>
                  </a:lnTo>
                  <a:lnTo>
                    <a:pt x="274333" y="107055"/>
                  </a:lnTo>
                  <a:lnTo>
                    <a:pt x="276868" y="117326"/>
                  </a:lnTo>
                  <a:lnTo>
                    <a:pt x="280771" y="127150"/>
                  </a:lnTo>
                  <a:lnTo>
                    <a:pt x="286175" y="136383"/>
                  </a:lnTo>
                  <a:lnTo>
                    <a:pt x="292921" y="144888"/>
                  </a:lnTo>
                  <a:lnTo>
                    <a:pt x="300745" y="152454"/>
                  </a:lnTo>
                  <a:lnTo>
                    <a:pt x="309385" y="159058"/>
                  </a:lnTo>
                  <a:lnTo>
                    <a:pt x="318778" y="164662"/>
                  </a:lnTo>
                  <a:lnTo>
                    <a:pt x="329061" y="169136"/>
                  </a:lnTo>
                  <a:lnTo>
                    <a:pt x="340231" y="172514"/>
                  </a:lnTo>
                  <a:lnTo>
                    <a:pt x="352002" y="174800"/>
                  </a:lnTo>
                  <a:lnTo>
                    <a:pt x="363903" y="175894"/>
                  </a:lnTo>
                  <a:lnTo>
                    <a:pt x="375644" y="175848"/>
                  </a:lnTo>
                  <a:lnTo>
                    <a:pt x="386968" y="174683"/>
                  </a:lnTo>
                  <a:lnTo>
                    <a:pt x="397574" y="172306"/>
                  </a:lnTo>
                  <a:lnTo>
                    <a:pt x="407367" y="168777"/>
                  </a:lnTo>
                  <a:lnTo>
                    <a:pt x="416265" y="164119"/>
                  </a:lnTo>
                  <a:lnTo>
                    <a:pt x="424103" y="158245"/>
                  </a:lnTo>
                  <a:lnTo>
                    <a:pt x="430885" y="151293"/>
                  </a:lnTo>
                  <a:lnTo>
                    <a:pt x="436334" y="146086"/>
                  </a:lnTo>
                  <a:lnTo>
                    <a:pt x="440050" y="146120"/>
                  </a:lnTo>
                  <a:lnTo>
                    <a:pt x="442496" y="150630"/>
                  </a:lnTo>
                  <a:lnTo>
                    <a:pt x="444487" y="158275"/>
                  </a:lnTo>
                  <a:lnTo>
                    <a:pt x="446532" y="168207"/>
                  </a:lnTo>
                  <a:lnTo>
                    <a:pt x="448830" y="180036"/>
                  </a:lnTo>
                  <a:lnTo>
                    <a:pt x="451415" y="193412"/>
                  </a:lnTo>
                  <a:lnTo>
                    <a:pt x="454248" y="207658"/>
                  </a:lnTo>
                  <a:lnTo>
                    <a:pt x="457278" y="221847"/>
                  </a:lnTo>
                  <a:lnTo>
                    <a:pt x="460449" y="235473"/>
                  </a:lnTo>
                  <a:lnTo>
                    <a:pt x="463556" y="248574"/>
                  </a:lnTo>
                  <a:lnTo>
                    <a:pt x="466260" y="261520"/>
                  </a:lnTo>
                  <a:lnTo>
                    <a:pt x="468411" y="274566"/>
                  </a:lnTo>
                  <a:lnTo>
                    <a:pt x="470023" y="287804"/>
                  </a:lnTo>
                  <a:lnTo>
                    <a:pt x="471188" y="301239"/>
                  </a:lnTo>
                  <a:lnTo>
                    <a:pt x="472000" y="314836"/>
                  </a:lnTo>
                  <a:lnTo>
                    <a:pt x="472224" y="328393"/>
                  </a:lnTo>
                  <a:lnTo>
                    <a:pt x="471317" y="341568"/>
                  </a:lnTo>
                  <a:lnTo>
                    <a:pt x="469072" y="354202"/>
                  </a:lnTo>
                  <a:lnTo>
                    <a:pt x="465428" y="366141"/>
                  </a:lnTo>
                  <a:lnTo>
                    <a:pt x="460308" y="377167"/>
                  </a:lnTo>
                  <a:lnTo>
                    <a:pt x="453815" y="387245"/>
                  </a:lnTo>
                  <a:lnTo>
                    <a:pt x="445862" y="396336"/>
                  </a:lnTo>
                  <a:lnTo>
                    <a:pt x="436096" y="404304"/>
                  </a:lnTo>
                  <a:lnTo>
                    <a:pt x="424485" y="411180"/>
                  </a:lnTo>
                  <a:lnTo>
                    <a:pt x="411113" y="416969"/>
                  </a:lnTo>
                  <a:lnTo>
                    <a:pt x="396010" y="421568"/>
                  </a:lnTo>
                  <a:lnTo>
                    <a:pt x="379377" y="425033"/>
                  </a:lnTo>
                  <a:lnTo>
                    <a:pt x="361836" y="427548"/>
                  </a:lnTo>
                  <a:lnTo>
                    <a:pt x="344303" y="429328"/>
                  </a:lnTo>
                  <a:lnTo>
                    <a:pt x="327294" y="430565"/>
                  </a:lnTo>
                  <a:lnTo>
                    <a:pt x="310944" y="431415"/>
                  </a:lnTo>
                  <a:lnTo>
                    <a:pt x="295196" y="431994"/>
                  </a:lnTo>
                  <a:lnTo>
                    <a:pt x="279923" y="432386"/>
                  </a:lnTo>
                  <a:lnTo>
                    <a:pt x="264511" y="432651"/>
                  </a:lnTo>
                  <a:lnTo>
                    <a:pt x="247937" y="432828"/>
                  </a:lnTo>
                  <a:lnTo>
                    <a:pt x="229740" y="432948"/>
                  </a:lnTo>
                  <a:lnTo>
                    <a:pt x="210124" y="433028"/>
                  </a:lnTo>
                  <a:lnTo>
                    <a:pt x="189660" y="433081"/>
                  </a:lnTo>
                  <a:lnTo>
                    <a:pt x="168792" y="433117"/>
                  </a:lnTo>
                  <a:lnTo>
                    <a:pt x="148086" y="433141"/>
                  </a:lnTo>
                  <a:lnTo>
                    <a:pt x="128272" y="433157"/>
                  </a:lnTo>
                  <a:lnTo>
                    <a:pt x="109657" y="433172"/>
                  </a:lnTo>
                  <a:lnTo>
                    <a:pt x="92193" y="433352"/>
                  </a:lnTo>
                  <a:lnTo>
                    <a:pt x="75684" y="434005"/>
                  </a:lnTo>
                  <a:lnTo>
                    <a:pt x="59924" y="435256"/>
                  </a:lnTo>
                  <a:lnTo>
                    <a:pt x="45319" y="436920"/>
                  </a:lnTo>
                  <a:lnTo>
                    <a:pt x="31460" y="438748"/>
                  </a:lnTo>
                  <a:lnTo>
                    <a:pt x="17123" y="440904"/>
                  </a:lnTo>
                  <a:lnTo>
                    <a:pt x="0" y="443717"/>
                  </a:lnTo>
                </a:path>
              </a:pathLst>
            </a:custGeom>
            <a:ln w="761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47349" y="419324"/>
              <a:ext cx="258808" cy="261214"/>
            </a:xfrm>
            <a:custGeom>
              <a:avLst/>
              <a:gdLst/>
              <a:ahLst/>
              <a:cxnLst/>
              <a:rect l="0" t="0" r="0" b="0"/>
              <a:pathLst>
                <a:path w="258808" h="261214">
                  <a:moveTo>
                    <a:pt x="174578" y="12344"/>
                  </a:moveTo>
                  <a:lnTo>
                    <a:pt x="165777" y="9410"/>
                  </a:lnTo>
                  <a:lnTo>
                    <a:pt x="157431" y="6628"/>
                  </a:lnTo>
                  <a:lnTo>
                    <a:pt x="148732" y="3742"/>
                  </a:lnTo>
                  <a:lnTo>
                    <a:pt x="139611" y="1220"/>
                  </a:lnTo>
                  <a:lnTo>
                    <a:pt x="130116" y="0"/>
                  </a:lnTo>
                  <a:lnTo>
                    <a:pt x="120324" y="496"/>
                  </a:lnTo>
                  <a:lnTo>
                    <a:pt x="110310" y="2634"/>
                  </a:lnTo>
                  <a:lnTo>
                    <a:pt x="100136" y="6133"/>
                  </a:lnTo>
                  <a:lnTo>
                    <a:pt x="89854" y="10676"/>
                  </a:lnTo>
                  <a:lnTo>
                    <a:pt x="79663" y="16150"/>
                  </a:lnTo>
                  <a:lnTo>
                    <a:pt x="69894" y="22639"/>
                  </a:lnTo>
                  <a:lnTo>
                    <a:pt x="60697" y="30114"/>
                  </a:lnTo>
                  <a:lnTo>
                    <a:pt x="52218" y="38590"/>
                  </a:lnTo>
                  <a:lnTo>
                    <a:pt x="44667" y="48188"/>
                  </a:lnTo>
                  <a:lnTo>
                    <a:pt x="38070" y="58867"/>
                  </a:lnTo>
                  <a:lnTo>
                    <a:pt x="32301" y="70292"/>
                  </a:lnTo>
                  <a:lnTo>
                    <a:pt x="27183" y="81954"/>
                  </a:lnTo>
                  <a:lnTo>
                    <a:pt x="22552" y="93540"/>
                  </a:lnTo>
                  <a:lnTo>
                    <a:pt x="18269" y="105099"/>
                  </a:lnTo>
                  <a:lnTo>
                    <a:pt x="14232" y="116926"/>
                  </a:lnTo>
                  <a:lnTo>
                    <a:pt x="10369" y="129184"/>
                  </a:lnTo>
                  <a:lnTo>
                    <a:pt x="6791" y="142044"/>
                  </a:lnTo>
                  <a:lnTo>
                    <a:pt x="3767" y="155750"/>
                  </a:lnTo>
                  <a:lnTo>
                    <a:pt x="1411" y="170337"/>
                  </a:lnTo>
                  <a:lnTo>
                    <a:pt x="0" y="185373"/>
                  </a:lnTo>
                  <a:lnTo>
                    <a:pt x="35" y="200079"/>
                  </a:lnTo>
                  <a:lnTo>
                    <a:pt x="1660" y="214031"/>
                  </a:lnTo>
                  <a:lnTo>
                    <a:pt x="4871" y="226838"/>
                  </a:lnTo>
                  <a:lnTo>
                    <a:pt x="9693" y="237988"/>
                  </a:lnTo>
                  <a:lnTo>
                    <a:pt x="15973" y="247358"/>
                  </a:lnTo>
                  <a:lnTo>
                    <a:pt x="23442" y="254667"/>
                  </a:lnTo>
                  <a:lnTo>
                    <a:pt x="31818" y="259311"/>
                  </a:lnTo>
                  <a:lnTo>
                    <a:pt x="40851" y="261213"/>
                  </a:lnTo>
                  <a:lnTo>
                    <a:pt x="50184" y="260731"/>
                  </a:lnTo>
                  <a:lnTo>
                    <a:pt x="59369" y="258364"/>
                  </a:lnTo>
                  <a:lnTo>
                    <a:pt x="68174" y="254594"/>
                  </a:lnTo>
                  <a:lnTo>
                    <a:pt x="76560" y="249813"/>
                  </a:lnTo>
                  <a:lnTo>
                    <a:pt x="84580" y="244321"/>
                  </a:lnTo>
                  <a:lnTo>
                    <a:pt x="92309" y="238334"/>
                  </a:lnTo>
                  <a:lnTo>
                    <a:pt x="99824" y="231841"/>
                  </a:lnTo>
                  <a:lnTo>
                    <a:pt x="107184" y="224644"/>
                  </a:lnTo>
                  <a:lnTo>
                    <a:pt x="114431" y="216688"/>
                  </a:lnTo>
                  <a:lnTo>
                    <a:pt x="121436" y="208055"/>
                  </a:lnTo>
                  <a:lnTo>
                    <a:pt x="127913" y="198881"/>
                  </a:lnTo>
                  <a:lnTo>
                    <a:pt x="133750" y="189300"/>
                  </a:lnTo>
                  <a:lnTo>
                    <a:pt x="138992" y="179426"/>
                  </a:lnTo>
                  <a:lnTo>
                    <a:pt x="143747" y="169345"/>
                  </a:lnTo>
                  <a:lnTo>
                    <a:pt x="148126" y="159115"/>
                  </a:lnTo>
                  <a:lnTo>
                    <a:pt x="152068" y="148619"/>
                  </a:lnTo>
                  <a:lnTo>
                    <a:pt x="155344" y="137580"/>
                  </a:lnTo>
                  <a:lnTo>
                    <a:pt x="157891" y="125993"/>
                  </a:lnTo>
                  <a:lnTo>
                    <a:pt x="160087" y="117486"/>
                  </a:lnTo>
                  <a:lnTo>
                    <a:pt x="162356" y="116314"/>
                  </a:lnTo>
                  <a:lnTo>
                    <a:pt x="164671" y="120745"/>
                  </a:lnTo>
                  <a:lnTo>
                    <a:pt x="167289" y="128712"/>
                  </a:lnTo>
                  <a:lnTo>
                    <a:pt x="170585" y="138878"/>
                  </a:lnTo>
                  <a:lnTo>
                    <a:pt x="174699" y="150416"/>
                  </a:lnTo>
                  <a:lnTo>
                    <a:pt x="179730" y="162491"/>
                  </a:lnTo>
                  <a:lnTo>
                    <a:pt x="185848" y="174177"/>
                  </a:lnTo>
                  <a:lnTo>
                    <a:pt x="193032" y="185006"/>
                  </a:lnTo>
                  <a:lnTo>
                    <a:pt x="201242" y="194622"/>
                  </a:lnTo>
                  <a:lnTo>
                    <a:pt x="211625" y="203516"/>
                  </a:lnTo>
                  <a:lnTo>
                    <a:pt x="228446" y="212463"/>
                  </a:lnTo>
                  <a:lnTo>
                    <a:pt x="258807" y="222914"/>
                  </a:lnTo>
                </a:path>
              </a:pathLst>
            </a:custGeom>
            <a:ln w="761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27213" y="452053"/>
              <a:ext cx="212712" cy="179657"/>
            </a:xfrm>
            <a:custGeom>
              <a:avLst/>
              <a:gdLst/>
              <a:ahLst/>
              <a:cxnLst/>
              <a:rect l="0" t="0" r="0" b="0"/>
              <a:pathLst>
                <a:path w="212712" h="179657">
                  <a:moveTo>
                    <a:pt x="0" y="74371"/>
                  </a:moveTo>
                  <a:lnTo>
                    <a:pt x="134" y="86039"/>
                  </a:lnTo>
                  <a:lnTo>
                    <a:pt x="1415" y="96528"/>
                  </a:lnTo>
                  <a:lnTo>
                    <a:pt x="4002" y="106830"/>
                  </a:lnTo>
                  <a:lnTo>
                    <a:pt x="7549" y="117131"/>
                  </a:lnTo>
                  <a:lnTo>
                    <a:pt x="11533" y="127475"/>
                  </a:lnTo>
                  <a:lnTo>
                    <a:pt x="15613" y="137865"/>
                  </a:lnTo>
                  <a:lnTo>
                    <a:pt x="19635" y="148293"/>
                  </a:lnTo>
                  <a:lnTo>
                    <a:pt x="23553" y="158751"/>
                  </a:lnTo>
                  <a:lnTo>
                    <a:pt x="27344" y="169157"/>
                  </a:lnTo>
                  <a:lnTo>
                    <a:pt x="30178" y="176917"/>
                  </a:lnTo>
                  <a:lnTo>
                    <a:pt x="31037" y="178908"/>
                  </a:lnTo>
                  <a:lnTo>
                    <a:pt x="30297" y="176311"/>
                  </a:lnTo>
                  <a:lnTo>
                    <a:pt x="28521" y="170763"/>
                  </a:lnTo>
                  <a:lnTo>
                    <a:pt x="26101" y="163380"/>
                  </a:lnTo>
                  <a:lnTo>
                    <a:pt x="23290" y="154849"/>
                  </a:lnTo>
                  <a:lnTo>
                    <a:pt x="20397" y="145267"/>
                  </a:lnTo>
                  <a:lnTo>
                    <a:pt x="17823" y="134280"/>
                  </a:lnTo>
                  <a:lnTo>
                    <a:pt x="15754" y="121798"/>
                  </a:lnTo>
                  <a:lnTo>
                    <a:pt x="14193" y="108151"/>
                  </a:lnTo>
                  <a:lnTo>
                    <a:pt x="13061" y="93914"/>
                  </a:lnTo>
                  <a:lnTo>
                    <a:pt x="12270" y="79493"/>
                  </a:lnTo>
                  <a:lnTo>
                    <a:pt x="12060" y="65403"/>
                  </a:lnTo>
                  <a:lnTo>
                    <a:pt x="12975" y="52327"/>
                  </a:lnTo>
                  <a:lnTo>
                    <a:pt x="15226" y="40543"/>
                  </a:lnTo>
                  <a:lnTo>
                    <a:pt x="18874" y="30141"/>
                  </a:lnTo>
                  <a:lnTo>
                    <a:pt x="23997" y="21211"/>
                  </a:lnTo>
                  <a:lnTo>
                    <a:pt x="30487" y="13654"/>
                  </a:lnTo>
                  <a:lnTo>
                    <a:pt x="38268" y="7559"/>
                  </a:lnTo>
                  <a:lnTo>
                    <a:pt x="47387" y="3280"/>
                  </a:lnTo>
                  <a:lnTo>
                    <a:pt x="57735" y="843"/>
                  </a:lnTo>
                  <a:lnTo>
                    <a:pt x="68937" y="0"/>
                  </a:lnTo>
                  <a:lnTo>
                    <a:pt x="80447" y="414"/>
                  </a:lnTo>
                  <a:lnTo>
                    <a:pt x="91923" y="1769"/>
                  </a:lnTo>
                  <a:lnTo>
                    <a:pt x="103067" y="3963"/>
                  </a:lnTo>
                  <a:lnTo>
                    <a:pt x="113551" y="7106"/>
                  </a:lnTo>
                  <a:lnTo>
                    <a:pt x="123268" y="11185"/>
                  </a:lnTo>
                  <a:lnTo>
                    <a:pt x="132283" y="16228"/>
                  </a:lnTo>
                  <a:lnTo>
                    <a:pt x="140733" y="22370"/>
                  </a:lnTo>
                  <a:lnTo>
                    <a:pt x="148756" y="29579"/>
                  </a:lnTo>
                  <a:lnTo>
                    <a:pt x="156469" y="37692"/>
                  </a:lnTo>
                  <a:lnTo>
                    <a:pt x="163962" y="46508"/>
                  </a:lnTo>
                  <a:lnTo>
                    <a:pt x="171299" y="55845"/>
                  </a:lnTo>
                  <a:lnTo>
                    <a:pt x="178363" y="65554"/>
                  </a:lnTo>
                  <a:lnTo>
                    <a:pt x="184880" y="75524"/>
                  </a:lnTo>
                  <a:lnTo>
                    <a:pt x="190744" y="85674"/>
                  </a:lnTo>
                  <a:lnTo>
                    <a:pt x="196004" y="95947"/>
                  </a:lnTo>
                  <a:lnTo>
                    <a:pt x="200770" y="106304"/>
                  </a:lnTo>
                  <a:lnTo>
                    <a:pt x="205154" y="116713"/>
                  </a:lnTo>
                  <a:lnTo>
                    <a:pt x="208913" y="127086"/>
                  </a:lnTo>
                  <a:lnTo>
                    <a:pt x="211721" y="138504"/>
                  </a:lnTo>
                  <a:lnTo>
                    <a:pt x="212711" y="154205"/>
                  </a:lnTo>
                  <a:lnTo>
                    <a:pt x="210570" y="17965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79980" y="49483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60"/>
                  </a:lnTo>
                  <a:lnTo>
                    <a:pt x="3735" y="81913"/>
                  </a:lnTo>
                  <a:lnTo>
                    <a:pt x="5562" y="95142"/>
                  </a:lnTo>
                  <a:lnTo>
                    <a:pt x="7716" y="114460"/>
                  </a:lnTo>
                  <a:lnTo>
                    <a:pt x="10528" y="14739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90508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06322" y="491196"/>
              <a:ext cx="210571" cy="182628"/>
            </a:xfrm>
            <a:custGeom>
              <a:avLst/>
              <a:gdLst/>
              <a:ahLst/>
              <a:cxnLst/>
              <a:rect l="0" t="0" r="0" b="0"/>
              <a:pathLst>
                <a:path w="210571" h="182628">
                  <a:moveTo>
                    <a:pt x="0" y="14171"/>
                  </a:moveTo>
                  <a:lnTo>
                    <a:pt x="2933" y="25840"/>
                  </a:lnTo>
                  <a:lnTo>
                    <a:pt x="5715" y="36328"/>
                  </a:lnTo>
                  <a:lnTo>
                    <a:pt x="8615" y="46635"/>
                  </a:lnTo>
                  <a:lnTo>
                    <a:pt x="11655" y="57109"/>
                  </a:lnTo>
                  <a:lnTo>
                    <a:pt x="14820" y="68101"/>
                  </a:lnTo>
                  <a:lnTo>
                    <a:pt x="18085" y="79739"/>
                  </a:lnTo>
                  <a:lnTo>
                    <a:pt x="21422" y="91820"/>
                  </a:lnTo>
                  <a:lnTo>
                    <a:pt x="24814" y="103926"/>
                  </a:lnTo>
                  <a:lnTo>
                    <a:pt x="28223" y="115733"/>
                  </a:lnTo>
                  <a:lnTo>
                    <a:pt x="30936" y="124509"/>
                  </a:lnTo>
                  <a:lnTo>
                    <a:pt x="32213" y="126840"/>
                  </a:lnTo>
                  <a:lnTo>
                    <a:pt x="32579" y="123640"/>
                  </a:lnTo>
                  <a:lnTo>
                    <a:pt x="32542" y="116479"/>
                  </a:lnTo>
                  <a:lnTo>
                    <a:pt x="32370" y="106371"/>
                  </a:lnTo>
                  <a:lnTo>
                    <a:pt x="32191" y="94075"/>
                  </a:lnTo>
                  <a:lnTo>
                    <a:pt x="32374" y="80513"/>
                  </a:lnTo>
                  <a:lnTo>
                    <a:pt x="33544" y="66761"/>
                  </a:lnTo>
                  <a:lnTo>
                    <a:pt x="35961" y="53427"/>
                  </a:lnTo>
                  <a:lnTo>
                    <a:pt x="39718" y="40857"/>
                  </a:lnTo>
                  <a:lnTo>
                    <a:pt x="44913" y="29328"/>
                  </a:lnTo>
                  <a:lnTo>
                    <a:pt x="51450" y="18887"/>
                  </a:lnTo>
                  <a:lnTo>
                    <a:pt x="59263" y="10043"/>
                  </a:lnTo>
                  <a:lnTo>
                    <a:pt x="68402" y="3829"/>
                  </a:lnTo>
                  <a:lnTo>
                    <a:pt x="78760" y="576"/>
                  </a:lnTo>
                  <a:lnTo>
                    <a:pt x="89798" y="0"/>
                  </a:lnTo>
                  <a:lnTo>
                    <a:pt x="100666" y="1582"/>
                  </a:lnTo>
                  <a:lnTo>
                    <a:pt x="110897" y="4794"/>
                  </a:lnTo>
                  <a:lnTo>
                    <a:pt x="120392" y="9353"/>
                  </a:lnTo>
                  <a:lnTo>
                    <a:pt x="129229" y="15220"/>
                  </a:lnTo>
                  <a:lnTo>
                    <a:pt x="137544" y="22265"/>
                  </a:lnTo>
                  <a:lnTo>
                    <a:pt x="145468" y="30111"/>
                  </a:lnTo>
                  <a:lnTo>
                    <a:pt x="153111" y="38222"/>
                  </a:lnTo>
                  <a:lnTo>
                    <a:pt x="160552" y="46280"/>
                  </a:lnTo>
                  <a:lnTo>
                    <a:pt x="167687" y="54487"/>
                  </a:lnTo>
                  <a:lnTo>
                    <a:pt x="174252" y="63443"/>
                  </a:lnTo>
                  <a:lnTo>
                    <a:pt x="180149" y="73430"/>
                  </a:lnTo>
                  <a:lnTo>
                    <a:pt x="185430" y="84257"/>
                  </a:lnTo>
                  <a:lnTo>
                    <a:pt x="190212" y="95451"/>
                  </a:lnTo>
                  <a:lnTo>
                    <a:pt x="194609" y="106686"/>
                  </a:lnTo>
                  <a:lnTo>
                    <a:pt x="198577" y="117949"/>
                  </a:lnTo>
                  <a:lnTo>
                    <a:pt x="202293" y="130871"/>
                  </a:lnTo>
                  <a:lnTo>
                    <a:pt x="206085" y="149935"/>
                  </a:lnTo>
                  <a:lnTo>
                    <a:pt x="210570" y="18262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16892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11648" y="221098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5" y="77033"/>
                  </a:lnTo>
                  <a:lnTo>
                    <a:pt x="3727" y="89830"/>
                  </a:lnTo>
                  <a:lnTo>
                    <a:pt x="5376" y="102558"/>
                  </a:lnTo>
                  <a:lnTo>
                    <a:pt x="6783" y="115459"/>
                  </a:lnTo>
                  <a:lnTo>
                    <a:pt x="8048" y="128936"/>
                  </a:lnTo>
                  <a:lnTo>
                    <a:pt x="9505" y="143595"/>
                  </a:lnTo>
                  <a:lnTo>
                    <a:pt x="11336" y="159653"/>
                  </a:lnTo>
                  <a:lnTo>
                    <a:pt x="13566" y="177000"/>
                  </a:lnTo>
                  <a:lnTo>
                    <a:pt x="16142" y="195394"/>
                  </a:lnTo>
                  <a:lnTo>
                    <a:pt x="18985" y="214573"/>
                  </a:lnTo>
                  <a:lnTo>
                    <a:pt x="21861" y="233992"/>
                  </a:lnTo>
                  <a:lnTo>
                    <a:pt x="24404" y="252868"/>
                  </a:lnTo>
                  <a:lnTo>
                    <a:pt x="26449" y="270813"/>
                  </a:lnTo>
                  <a:lnTo>
                    <a:pt x="28159" y="287640"/>
                  </a:lnTo>
                  <a:lnTo>
                    <a:pt x="29921" y="303182"/>
                  </a:lnTo>
                  <a:lnTo>
                    <a:pt x="31956" y="317486"/>
                  </a:lnTo>
                  <a:lnTo>
                    <a:pt x="34165" y="330684"/>
                  </a:lnTo>
                  <a:lnTo>
                    <a:pt x="36428" y="344404"/>
                  </a:lnTo>
                  <a:lnTo>
                    <a:pt x="38945" y="362090"/>
                  </a:lnTo>
                  <a:lnTo>
                    <a:pt x="42114" y="38955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06363" y="357968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233354" y="2934"/>
                  </a:lnTo>
                  <a:lnTo>
                    <a:pt x="225007" y="5716"/>
                  </a:lnTo>
                  <a:lnTo>
                    <a:pt x="216304" y="8616"/>
                  </a:lnTo>
                  <a:lnTo>
                    <a:pt x="207011" y="11656"/>
                  </a:lnTo>
                  <a:lnTo>
                    <a:pt x="196867" y="14821"/>
                  </a:lnTo>
                  <a:lnTo>
                    <a:pt x="185822" y="18085"/>
                  </a:lnTo>
                  <a:lnTo>
                    <a:pt x="173982" y="21423"/>
                  </a:lnTo>
                  <a:lnTo>
                    <a:pt x="161512" y="24815"/>
                  </a:lnTo>
                  <a:lnTo>
                    <a:pt x="148570" y="28239"/>
                  </a:lnTo>
                  <a:lnTo>
                    <a:pt x="135287" y="31521"/>
                  </a:lnTo>
                  <a:lnTo>
                    <a:pt x="121765" y="34345"/>
                  </a:lnTo>
                  <a:lnTo>
                    <a:pt x="108077" y="36581"/>
                  </a:lnTo>
                  <a:lnTo>
                    <a:pt x="94275" y="38421"/>
                  </a:lnTo>
                  <a:lnTo>
                    <a:pt x="80397" y="40271"/>
                  </a:lnTo>
                  <a:lnTo>
                    <a:pt x="66479" y="42366"/>
                  </a:lnTo>
                  <a:lnTo>
                    <a:pt x="52953" y="44614"/>
                  </a:lnTo>
                  <a:lnTo>
                    <a:pt x="39208" y="46907"/>
                  </a:lnTo>
                  <a:lnTo>
                    <a:pt x="22917" y="49450"/>
                  </a:lnTo>
                  <a:lnTo>
                    <a:pt x="0" y="5264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46588" y="446756"/>
              <a:ext cx="209388" cy="222634"/>
            </a:xfrm>
            <a:custGeom>
              <a:avLst/>
              <a:gdLst/>
              <a:ahLst/>
              <a:cxnLst/>
              <a:rect l="0" t="0" r="0" b="0"/>
              <a:pathLst>
                <a:path w="209388" h="222634">
                  <a:moveTo>
                    <a:pt x="44045" y="79668"/>
                  </a:moveTo>
                  <a:lnTo>
                    <a:pt x="52913" y="82602"/>
                  </a:lnTo>
                  <a:lnTo>
                    <a:pt x="61900" y="85384"/>
                  </a:lnTo>
                  <a:lnTo>
                    <a:pt x="71900" y="88279"/>
                  </a:lnTo>
                  <a:lnTo>
                    <a:pt x="83053" y="91147"/>
                  </a:lnTo>
                  <a:lnTo>
                    <a:pt x="95513" y="93663"/>
                  </a:lnTo>
                  <a:lnTo>
                    <a:pt x="109215" y="95670"/>
                  </a:lnTo>
                  <a:lnTo>
                    <a:pt x="123633" y="97009"/>
                  </a:lnTo>
                  <a:lnTo>
                    <a:pt x="137914" y="97456"/>
                  </a:lnTo>
                  <a:lnTo>
                    <a:pt x="151580" y="96966"/>
                  </a:lnTo>
                  <a:lnTo>
                    <a:pt x="164363" y="95331"/>
                  </a:lnTo>
                  <a:lnTo>
                    <a:pt x="176028" y="92106"/>
                  </a:lnTo>
                  <a:lnTo>
                    <a:pt x="186563" y="87194"/>
                  </a:lnTo>
                  <a:lnTo>
                    <a:pt x="195637" y="80795"/>
                  </a:lnTo>
                  <a:lnTo>
                    <a:pt x="202537" y="73211"/>
                  </a:lnTo>
                  <a:lnTo>
                    <a:pt x="207064" y="64747"/>
                  </a:lnTo>
                  <a:lnTo>
                    <a:pt x="209309" y="55811"/>
                  </a:lnTo>
                  <a:lnTo>
                    <a:pt x="209387" y="46901"/>
                  </a:lnTo>
                  <a:lnTo>
                    <a:pt x="207584" y="38288"/>
                  </a:lnTo>
                  <a:lnTo>
                    <a:pt x="204123" y="30203"/>
                  </a:lnTo>
                  <a:lnTo>
                    <a:pt x="199067" y="22918"/>
                  </a:lnTo>
                  <a:lnTo>
                    <a:pt x="192593" y="16504"/>
                  </a:lnTo>
                  <a:lnTo>
                    <a:pt x="184808" y="11027"/>
                  </a:lnTo>
                  <a:lnTo>
                    <a:pt x="175681" y="6637"/>
                  </a:lnTo>
                  <a:lnTo>
                    <a:pt x="165318" y="3317"/>
                  </a:lnTo>
                  <a:lnTo>
                    <a:pt x="153936" y="1069"/>
                  </a:lnTo>
                  <a:lnTo>
                    <a:pt x="141771" y="0"/>
                  </a:lnTo>
                  <a:lnTo>
                    <a:pt x="129038" y="63"/>
                  </a:lnTo>
                  <a:lnTo>
                    <a:pt x="116064" y="1239"/>
                  </a:lnTo>
                  <a:lnTo>
                    <a:pt x="103282" y="3624"/>
                  </a:lnTo>
                  <a:lnTo>
                    <a:pt x="90908" y="7153"/>
                  </a:lnTo>
                  <a:lnTo>
                    <a:pt x="78972" y="11641"/>
                  </a:lnTo>
                  <a:lnTo>
                    <a:pt x="67417" y="16870"/>
                  </a:lnTo>
                  <a:lnTo>
                    <a:pt x="56168" y="22649"/>
                  </a:lnTo>
                  <a:lnTo>
                    <a:pt x="45478" y="28986"/>
                  </a:lnTo>
                  <a:lnTo>
                    <a:pt x="35897" y="36071"/>
                  </a:lnTo>
                  <a:lnTo>
                    <a:pt x="27637" y="43949"/>
                  </a:lnTo>
                  <a:lnTo>
                    <a:pt x="20598" y="52528"/>
                  </a:lnTo>
                  <a:lnTo>
                    <a:pt x="14554" y="61665"/>
                  </a:lnTo>
                  <a:lnTo>
                    <a:pt x="9274" y="71220"/>
                  </a:lnTo>
                  <a:lnTo>
                    <a:pt x="4878" y="81077"/>
                  </a:lnTo>
                  <a:lnTo>
                    <a:pt x="1822" y="91147"/>
                  </a:lnTo>
                  <a:lnTo>
                    <a:pt x="246" y="101364"/>
                  </a:lnTo>
                  <a:lnTo>
                    <a:pt x="0" y="111682"/>
                  </a:lnTo>
                  <a:lnTo>
                    <a:pt x="824" y="122069"/>
                  </a:lnTo>
                  <a:lnTo>
                    <a:pt x="2456" y="132498"/>
                  </a:lnTo>
                  <a:lnTo>
                    <a:pt x="4838" y="142790"/>
                  </a:lnTo>
                  <a:lnTo>
                    <a:pt x="8107" y="152628"/>
                  </a:lnTo>
                  <a:lnTo>
                    <a:pt x="12271" y="161875"/>
                  </a:lnTo>
                  <a:lnTo>
                    <a:pt x="17371" y="170558"/>
                  </a:lnTo>
                  <a:lnTo>
                    <a:pt x="23551" y="178778"/>
                  </a:lnTo>
                  <a:lnTo>
                    <a:pt x="30786" y="186637"/>
                  </a:lnTo>
                  <a:lnTo>
                    <a:pt x="38916" y="194069"/>
                  </a:lnTo>
                  <a:lnTo>
                    <a:pt x="47744" y="200841"/>
                  </a:lnTo>
                  <a:lnTo>
                    <a:pt x="57093" y="206875"/>
                  </a:lnTo>
                  <a:lnTo>
                    <a:pt x="66980" y="212080"/>
                  </a:lnTo>
                  <a:lnTo>
                    <a:pt x="77602" y="216279"/>
                  </a:lnTo>
                  <a:lnTo>
                    <a:pt x="89002" y="219467"/>
                  </a:lnTo>
                  <a:lnTo>
                    <a:pt x="100930" y="221626"/>
                  </a:lnTo>
                  <a:lnTo>
                    <a:pt x="112937" y="222633"/>
                  </a:lnTo>
                  <a:lnTo>
                    <a:pt x="124744" y="222534"/>
                  </a:lnTo>
                  <a:lnTo>
                    <a:pt x="136011" y="221466"/>
                  </a:lnTo>
                  <a:lnTo>
                    <a:pt x="147455" y="219367"/>
                  </a:lnTo>
                  <a:lnTo>
                    <a:pt x="161197" y="214936"/>
                  </a:lnTo>
                  <a:lnTo>
                    <a:pt x="180915" y="20601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59089" y="479786"/>
              <a:ext cx="276592" cy="404608"/>
            </a:xfrm>
            <a:custGeom>
              <a:avLst/>
              <a:gdLst/>
              <a:ahLst/>
              <a:cxnLst/>
              <a:rect l="0" t="0" r="0" b="0"/>
              <a:pathLst>
                <a:path w="276592" h="404608">
                  <a:moveTo>
                    <a:pt x="221099" y="109809"/>
                  </a:moveTo>
                  <a:lnTo>
                    <a:pt x="223965" y="100941"/>
                  </a:lnTo>
                  <a:lnTo>
                    <a:pt x="226107" y="91954"/>
                  </a:lnTo>
                  <a:lnTo>
                    <a:pt x="227700" y="81968"/>
                  </a:lnTo>
                  <a:lnTo>
                    <a:pt x="228535" y="71333"/>
                  </a:lnTo>
                  <a:lnTo>
                    <a:pt x="228087" y="60818"/>
                  </a:lnTo>
                  <a:lnTo>
                    <a:pt x="226179" y="50866"/>
                  </a:lnTo>
                  <a:lnTo>
                    <a:pt x="222942" y="41580"/>
                  </a:lnTo>
                  <a:lnTo>
                    <a:pt x="218633" y="32892"/>
                  </a:lnTo>
                  <a:lnTo>
                    <a:pt x="213505" y="24691"/>
                  </a:lnTo>
                  <a:lnTo>
                    <a:pt x="207454" y="17185"/>
                  </a:lnTo>
                  <a:lnTo>
                    <a:pt x="200036" y="10889"/>
                  </a:lnTo>
                  <a:lnTo>
                    <a:pt x="191126" y="5989"/>
                  </a:lnTo>
                  <a:lnTo>
                    <a:pt x="181041" y="2528"/>
                  </a:lnTo>
                  <a:lnTo>
                    <a:pt x="170354" y="570"/>
                  </a:lnTo>
                  <a:lnTo>
                    <a:pt x="159463" y="0"/>
                  </a:lnTo>
                  <a:lnTo>
                    <a:pt x="148558" y="735"/>
                  </a:lnTo>
                  <a:lnTo>
                    <a:pt x="137710" y="2816"/>
                  </a:lnTo>
                  <a:lnTo>
                    <a:pt x="126939" y="6138"/>
                  </a:lnTo>
                  <a:lnTo>
                    <a:pt x="116402" y="10485"/>
                  </a:lnTo>
                  <a:lnTo>
                    <a:pt x="106393" y="15619"/>
                  </a:lnTo>
                  <a:lnTo>
                    <a:pt x="97033" y="21334"/>
                  </a:lnTo>
                  <a:lnTo>
                    <a:pt x="88440" y="27628"/>
                  </a:lnTo>
                  <a:lnTo>
                    <a:pt x="80814" y="34685"/>
                  </a:lnTo>
                  <a:lnTo>
                    <a:pt x="74175" y="42543"/>
                  </a:lnTo>
                  <a:lnTo>
                    <a:pt x="68716" y="51109"/>
                  </a:lnTo>
                  <a:lnTo>
                    <a:pt x="64873" y="60237"/>
                  </a:lnTo>
                  <a:lnTo>
                    <a:pt x="62742" y="69787"/>
                  </a:lnTo>
                  <a:lnTo>
                    <a:pt x="62445" y="79640"/>
                  </a:lnTo>
                  <a:lnTo>
                    <a:pt x="64291" y="89707"/>
                  </a:lnTo>
                  <a:lnTo>
                    <a:pt x="68233" y="99918"/>
                  </a:lnTo>
                  <a:lnTo>
                    <a:pt x="73794" y="110063"/>
                  </a:lnTo>
                  <a:lnTo>
                    <a:pt x="80274" y="119800"/>
                  </a:lnTo>
                  <a:lnTo>
                    <a:pt x="87190" y="128971"/>
                  </a:lnTo>
                  <a:lnTo>
                    <a:pt x="94610" y="137264"/>
                  </a:lnTo>
                  <a:lnTo>
                    <a:pt x="103028" y="144157"/>
                  </a:lnTo>
                  <a:lnTo>
                    <a:pt x="112650" y="149490"/>
                  </a:lnTo>
                  <a:lnTo>
                    <a:pt x="123231" y="153257"/>
                  </a:lnTo>
                  <a:lnTo>
                    <a:pt x="134258" y="155427"/>
                  </a:lnTo>
                  <a:lnTo>
                    <a:pt x="145378" y="156143"/>
                  </a:lnTo>
                  <a:lnTo>
                    <a:pt x="156268" y="155508"/>
                  </a:lnTo>
                  <a:lnTo>
                    <a:pt x="166574" y="153494"/>
                  </a:lnTo>
                  <a:lnTo>
                    <a:pt x="176163" y="150213"/>
                  </a:lnTo>
                  <a:lnTo>
                    <a:pt x="184922" y="145724"/>
                  </a:lnTo>
                  <a:lnTo>
                    <a:pt x="192667" y="139962"/>
                  </a:lnTo>
                  <a:lnTo>
                    <a:pt x="199414" y="133059"/>
                  </a:lnTo>
                  <a:lnTo>
                    <a:pt x="205857" y="126879"/>
                  </a:lnTo>
                  <a:lnTo>
                    <a:pt x="212289" y="124391"/>
                  </a:lnTo>
                  <a:lnTo>
                    <a:pt x="217895" y="126400"/>
                  </a:lnTo>
                  <a:lnTo>
                    <a:pt x="222695" y="132485"/>
                  </a:lnTo>
                  <a:lnTo>
                    <a:pt x="226966" y="141832"/>
                  </a:lnTo>
                  <a:lnTo>
                    <a:pt x="230924" y="153300"/>
                  </a:lnTo>
                  <a:lnTo>
                    <a:pt x="234700" y="165595"/>
                  </a:lnTo>
                  <a:lnTo>
                    <a:pt x="238371" y="177932"/>
                  </a:lnTo>
                  <a:lnTo>
                    <a:pt x="241980" y="189993"/>
                  </a:lnTo>
                  <a:lnTo>
                    <a:pt x="245552" y="201708"/>
                  </a:lnTo>
                  <a:lnTo>
                    <a:pt x="249101" y="213119"/>
                  </a:lnTo>
                  <a:lnTo>
                    <a:pt x="252635" y="224615"/>
                  </a:lnTo>
                  <a:lnTo>
                    <a:pt x="256162" y="236875"/>
                  </a:lnTo>
                  <a:lnTo>
                    <a:pt x="259682" y="250201"/>
                  </a:lnTo>
                  <a:lnTo>
                    <a:pt x="263198" y="264239"/>
                  </a:lnTo>
                  <a:lnTo>
                    <a:pt x="266713" y="278203"/>
                  </a:lnTo>
                  <a:lnTo>
                    <a:pt x="270216" y="291635"/>
                  </a:lnTo>
                  <a:lnTo>
                    <a:pt x="273382" y="304585"/>
                  </a:lnTo>
                  <a:lnTo>
                    <a:pt x="275596" y="317420"/>
                  </a:lnTo>
                  <a:lnTo>
                    <a:pt x="276591" y="330373"/>
                  </a:lnTo>
                  <a:lnTo>
                    <a:pt x="276105" y="343037"/>
                  </a:lnTo>
                  <a:lnTo>
                    <a:pt x="273725" y="354489"/>
                  </a:lnTo>
                  <a:lnTo>
                    <a:pt x="269411" y="364300"/>
                  </a:lnTo>
                  <a:lnTo>
                    <a:pt x="263261" y="372363"/>
                  </a:lnTo>
                  <a:lnTo>
                    <a:pt x="255320" y="378637"/>
                  </a:lnTo>
                  <a:lnTo>
                    <a:pt x="245787" y="383299"/>
                  </a:lnTo>
                  <a:lnTo>
                    <a:pt x="234642" y="386651"/>
                  </a:lnTo>
                  <a:lnTo>
                    <a:pt x="221581" y="389007"/>
                  </a:lnTo>
                  <a:lnTo>
                    <a:pt x="206615" y="390639"/>
                  </a:lnTo>
                  <a:lnTo>
                    <a:pt x="190175" y="391757"/>
                  </a:lnTo>
                  <a:lnTo>
                    <a:pt x="172924" y="392517"/>
                  </a:lnTo>
                  <a:lnTo>
                    <a:pt x="155322" y="393030"/>
                  </a:lnTo>
                  <a:lnTo>
                    <a:pt x="137606" y="393376"/>
                  </a:lnTo>
                  <a:lnTo>
                    <a:pt x="119878" y="393609"/>
                  </a:lnTo>
                  <a:lnTo>
                    <a:pt x="102187" y="393769"/>
                  </a:lnTo>
                  <a:lnTo>
                    <a:pt x="84867" y="394046"/>
                  </a:lnTo>
                  <a:lnTo>
                    <a:pt x="68529" y="394764"/>
                  </a:lnTo>
                  <a:lnTo>
                    <a:pt x="53440" y="396060"/>
                  </a:lnTo>
                  <a:lnTo>
                    <a:pt x="39975" y="397752"/>
                  </a:lnTo>
                  <a:lnTo>
                    <a:pt x="27470" y="399603"/>
                  </a:lnTo>
                  <a:lnTo>
                    <a:pt x="14827" y="401777"/>
                  </a:lnTo>
                  <a:lnTo>
                    <a:pt x="0" y="40460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80837" y="454107"/>
              <a:ext cx="212139" cy="213753"/>
            </a:xfrm>
            <a:custGeom>
              <a:avLst/>
              <a:gdLst/>
              <a:ahLst/>
              <a:cxnLst/>
              <a:rect l="0" t="0" r="0" b="0"/>
              <a:pathLst>
                <a:path w="212139" h="213753">
                  <a:moveTo>
                    <a:pt x="78335" y="93374"/>
                  </a:moveTo>
                  <a:lnTo>
                    <a:pt x="90137" y="96241"/>
                  </a:lnTo>
                  <a:lnTo>
                    <a:pt x="101906" y="98383"/>
                  </a:lnTo>
                  <a:lnTo>
                    <a:pt x="114792" y="99982"/>
                  </a:lnTo>
                  <a:lnTo>
                    <a:pt x="128467" y="100989"/>
                  </a:lnTo>
                  <a:lnTo>
                    <a:pt x="142147" y="101190"/>
                  </a:lnTo>
                  <a:lnTo>
                    <a:pt x="155358" y="100529"/>
                  </a:lnTo>
                  <a:lnTo>
                    <a:pt x="167810" y="98945"/>
                  </a:lnTo>
                  <a:lnTo>
                    <a:pt x="179240" y="96285"/>
                  </a:lnTo>
                  <a:lnTo>
                    <a:pt x="189612" y="92560"/>
                  </a:lnTo>
                  <a:lnTo>
                    <a:pt x="198575" y="87601"/>
                  </a:lnTo>
                  <a:lnTo>
                    <a:pt x="205399" y="80991"/>
                  </a:lnTo>
                  <a:lnTo>
                    <a:pt x="209874" y="72663"/>
                  </a:lnTo>
                  <a:lnTo>
                    <a:pt x="212084" y="63156"/>
                  </a:lnTo>
                  <a:lnTo>
                    <a:pt x="212138" y="53398"/>
                  </a:lnTo>
                  <a:lnTo>
                    <a:pt x="210316" y="43951"/>
                  </a:lnTo>
                  <a:lnTo>
                    <a:pt x="206671" y="35001"/>
                  </a:lnTo>
                  <a:lnTo>
                    <a:pt x="200960" y="26537"/>
                  </a:lnTo>
                  <a:lnTo>
                    <a:pt x="193233" y="18490"/>
                  </a:lnTo>
                  <a:lnTo>
                    <a:pt x="183792" y="11257"/>
                  </a:lnTo>
                  <a:lnTo>
                    <a:pt x="173015" y="5675"/>
                  </a:lnTo>
                  <a:lnTo>
                    <a:pt x="161243" y="2068"/>
                  </a:lnTo>
                  <a:lnTo>
                    <a:pt x="148594" y="289"/>
                  </a:lnTo>
                  <a:lnTo>
                    <a:pt x="134971" y="0"/>
                  </a:lnTo>
                  <a:lnTo>
                    <a:pt x="120416" y="850"/>
                  </a:lnTo>
                  <a:lnTo>
                    <a:pt x="105557" y="2860"/>
                  </a:lnTo>
                  <a:lnTo>
                    <a:pt x="91495" y="6402"/>
                  </a:lnTo>
                  <a:lnTo>
                    <a:pt x="78781" y="11559"/>
                  </a:lnTo>
                  <a:lnTo>
                    <a:pt x="67448" y="18139"/>
                  </a:lnTo>
                  <a:lnTo>
                    <a:pt x="57294" y="25851"/>
                  </a:lnTo>
                  <a:lnTo>
                    <a:pt x="48055" y="34410"/>
                  </a:lnTo>
                  <a:lnTo>
                    <a:pt x="39493" y="43580"/>
                  </a:lnTo>
                  <a:lnTo>
                    <a:pt x="31413" y="53181"/>
                  </a:lnTo>
                  <a:lnTo>
                    <a:pt x="23681" y="63084"/>
                  </a:lnTo>
                  <a:lnTo>
                    <a:pt x="16519" y="73361"/>
                  </a:lnTo>
                  <a:lnTo>
                    <a:pt x="10466" y="84251"/>
                  </a:lnTo>
                  <a:lnTo>
                    <a:pt x="5737" y="95837"/>
                  </a:lnTo>
                  <a:lnTo>
                    <a:pt x="2393" y="107889"/>
                  </a:lnTo>
                  <a:lnTo>
                    <a:pt x="516" y="119980"/>
                  </a:lnTo>
                  <a:lnTo>
                    <a:pt x="0" y="131849"/>
                  </a:lnTo>
                  <a:lnTo>
                    <a:pt x="771" y="143259"/>
                  </a:lnTo>
                  <a:lnTo>
                    <a:pt x="2876" y="153921"/>
                  </a:lnTo>
                  <a:lnTo>
                    <a:pt x="6220" y="163758"/>
                  </a:lnTo>
                  <a:lnTo>
                    <a:pt x="10750" y="172854"/>
                  </a:lnTo>
                  <a:lnTo>
                    <a:pt x="16540" y="181358"/>
                  </a:lnTo>
                  <a:lnTo>
                    <a:pt x="23518" y="189407"/>
                  </a:lnTo>
                  <a:lnTo>
                    <a:pt x="31814" y="196798"/>
                  </a:lnTo>
                  <a:lnTo>
                    <a:pt x="41817" y="203011"/>
                  </a:lnTo>
                  <a:lnTo>
                    <a:pt x="53578" y="207852"/>
                  </a:lnTo>
                  <a:lnTo>
                    <a:pt x="66543" y="211272"/>
                  </a:lnTo>
                  <a:lnTo>
                    <a:pt x="79776" y="213201"/>
                  </a:lnTo>
                  <a:lnTo>
                    <a:pt x="92709" y="213752"/>
                  </a:lnTo>
                  <a:lnTo>
                    <a:pt x="105153" y="213004"/>
                  </a:lnTo>
                  <a:lnTo>
                    <a:pt x="117116" y="210914"/>
                  </a:lnTo>
                  <a:lnTo>
                    <a:pt x="128674" y="207591"/>
                  </a:lnTo>
                  <a:lnTo>
                    <a:pt x="139854" y="203365"/>
                  </a:lnTo>
                  <a:lnTo>
                    <a:pt x="151917" y="198189"/>
                  </a:lnTo>
                  <a:lnTo>
                    <a:pt x="168160" y="190495"/>
                  </a:lnTo>
                  <a:lnTo>
                    <a:pt x="194148" y="17760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56836" y="421139"/>
              <a:ext cx="223477" cy="224347"/>
            </a:xfrm>
            <a:custGeom>
              <a:avLst/>
              <a:gdLst/>
              <a:ahLst/>
              <a:cxnLst/>
              <a:rect l="0" t="0" r="0" b="0"/>
              <a:pathLst>
                <a:path w="223477" h="224347">
                  <a:moveTo>
                    <a:pt x="2377" y="84228"/>
                  </a:moveTo>
                  <a:lnTo>
                    <a:pt x="2511" y="95964"/>
                  </a:lnTo>
                  <a:lnTo>
                    <a:pt x="3792" y="107092"/>
                  </a:lnTo>
                  <a:lnTo>
                    <a:pt x="6380" y="118686"/>
                  </a:lnTo>
                  <a:lnTo>
                    <a:pt x="9927" y="130674"/>
                  </a:lnTo>
                  <a:lnTo>
                    <a:pt x="13911" y="142686"/>
                  </a:lnTo>
                  <a:lnTo>
                    <a:pt x="17991" y="154489"/>
                  </a:lnTo>
                  <a:lnTo>
                    <a:pt x="22013" y="166015"/>
                  </a:lnTo>
                  <a:lnTo>
                    <a:pt x="25930" y="177284"/>
                  </a:lnTo>
                  <a:lnTo>
                    <a:pt x="29750" y="188339"/>
                  </a:lnTo>
                  <a:lnTo>
                    <a:pt x="33652" y="199067"/>
                  </a:lnTo>
                  <a:lnTo>
                    <a:pt x="37964" y="209204"/>
                  </a:lnTo>
                  <a:lnTo>
                    <a:pt x="42810" y="218573"/>
                  </a:lnTo>
                  <a:lnTo>
                    <a:pt x="47291" y="224346"/>
                  </a:lnTo>
                  <a:lnTo>
                    <a:pt x="49631" y="223553"/>
                  </a:lnTo>
                  <a:lnTo>
                    <a:pt x="49215" y="218123"/>
                  </a:lnTo>
                  <a:lnTo>
                    <a:pt x="46593" y="209765"/>
                  </a:lnTo>
                  <a:lnTo>
                    <a:pt x="42457" y="199503"/>
                  </a:lnTo>
                  <a:lnTo>
                    <a:pt x="37330" y="187987"/>
                  </a:lnTo>
                  <a:lnTo>
                    <a:pt x="31722" y="175801"/>
                  </a:lnTo>
                  <a:lnTo>
                    <a:pt x="26168" y="163531"/>
                  </a:lnTo>
                  <a:lnTo>
                    <a:pt x="20941" y="151493"/>
                  </a:lnTo>
                  <a:lnTo>
                    <a:pt x="16104" y="139779"/>
                  </a:lnTo>
                  <a:lnTo>
                    <a:pt x="11618" y="128369"/>
                  </a:lnTo>
                  <a:lnTo>
                    <a:pt x="7421" y="117209"/>
                  </a:lnTo>
                  <a:lnTo>
                    <a:pt x="3771" y="106237"/>
                  </a:lnTo>
                  <a:lnTo>
                    <a:pt x="1222" y="95402"/>
                  </a:lnTo>
                  <a:lnTo>
                    <a:pt x="0" y="84668"/>
                  </a:lnTo>
                  <a:lnTo>
                    <a:pt x="331" y="74170"/>
                  </a:lnTo>
                  <a:lnTo>
                    <a:pt x="2606" y="64193"/>
                  </a:lnTo>
                  <a:lnTo>
                    <a:pt x="6844" y="54858"/>
                  </a:lnTo>
                  <a:lnTo>
                    <a:pt x="12775" y="46284"/>
                  </a:lnTo>
                  <a:lnTo>
                    <a:pt x="20036" y="38671"/>
                  </a:lnTo>
                  <a:lnTo>
                    <a:pt x="28295" y="32037"/>
                  </a:lnTo>
                  <a:lnTo>
                    <a:pt x="37600" y="26412"/>
                  </a:lnTo>
                  <a:lnTo>
                    <a:pt x="48355" y="21924"/>
                  </a:lnTo>
                  <a:lnTo>
                    <a:pt x="60663" y="18533"/>
                  </a:lnTo>
                  <a:lnTo>
                    <a:pt x="74354" y="16068"/>
                  </a:lnTo>
                  <a:lnTo>
                    <a:pt x="89146" y="14322"/>
                  </a:lnTo>
                  <a:lnTo>
                    <a:pt x="104756" y="13103"/>
                  </a:lnTo>
                  <a:lnTo>
                    <a:pt x="120627" y="12095"/>
                  </a:lnTo>
                  <a:lnTo>
                    <a:pt x="135969" y="10877"/>
                  </a:lnTo>
                  <a:lnTo>
                    <a:pt x="150389" y="9243"/>
                  </a:lnTo>
                  <a:lnTo>
                    <a:pt x="163796" y="7322"/>
                  </a:lnTo>
                  <a:lnTo>
                    <a:pt x="177744" y="5291"/>
                  </a:lnTo>
                  <a:lnTo>
                    <a:pt x="195688" y="2971"/>
                  </a:lnTo>
                  <a:lnTo>
                    <a:pt x="223476" y="0"/>
                  </a:lnTo>
                </a:path>
              </a:pathLst>
            </a:custGeom>
            <a:ln w="761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43566" y="452725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7661" y="8868"/>
                  </a:lnTo>
                  <a:lnTo>
                    <a:pt x="5520" y="17855"/>
                  </a:lnTo>
                  <a:lnTo>
                    <a:pt x="3916" y="27851"/>
                  </a:lnTo>
                  <a:lnTo>
                    <a:pt x="2736" y="38831"/>
                  </a:lnTo>
                  <a:lnTo>
                    <a:pt x="1887" y="50643"/>
                  </a:lnTo>
                  <a:lnTo>
                    <a:pt x="1290" y="63101"/>
                  </a:lnTo>
                  <a:lnTo>
                    <a:pt x="875" y="76039"/>
                  </a:lnTo>
                  <a:lnTo>
                    <a:pt x="591" y="89320"/>
                  </a:lnTo>
                  <a:lnTo>
                    <a:pt x="399" y="102842"/>
                  </a:lnTo>
                  <a:lnTo>
                    <a:pt x="267" y="116530"/>
                  </a:lnTo>
                  <a:lnTo>
                    <a:pt x="179" y="130332"/>
                  </a:lnTo>
                  <a:lnTo>
                    <a:pt x="120" y="144197"/>
                  </a:lnTo>
                  <a:lnTo>
                    <a:pt x="80" y="157688"/>
                  </a:lnTo>
                  <a:lnTo>
                    <a:pt x="49" y="171406"/>
                  </a:lnTo>
                  <a:lnTo>
                    <a:pt x="24" y="187674"/>
                  </a:lnTo>
                  <a:lnTo>
                    <a:pt x="0" y="21057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64623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67598" y="437588"/>
              <a:ext cx="233513" cy="245991"/>
            </a:xfrm>
            <a:custGeom>
              <a:avLst/>
              <a:gdLst/>
              <a:ahLst/>
              <a:cxnLst/>
              <a:rect l="0" t="0" r="0" b="0"/>
              <a:pathLst>
                <a:path w="233513" h="245991">
                  <a:moveTo>
                    <a:pt x="139180" y="4608"/>
                  </a:moveTo>
                  <a:lnTo>
                    <a:pt x="127378" y="1809"/>
                  </a:lnTo>
                  <a:lnTo>
                    <a:pt x="115609" y="307"/>
                  </a:lnTo>
                  <a:lnTo>
                    <a:pt x="102723" y="0"/>
                  </a:lnTo>
                  <a:lnTo>
                    <a:pt x="89047" y="680"/>
                  </a:lnTo>
                  <a:lnTo>
                    <a:pt x="75368" y="2147"/>
                  </a:lnTo>
                  <a:lnTo>
                    <a:pt x="62156" y="4221"/>
                  </a:lnTo>
                  <a:lnTo>
                    <a:pt x="49704" y="6903"/>
                  </a:lnTo>
                  <a:lnTo>
                    <a:pt x="38274" y="10374"/>
                  </a:lnTo>
                  <a:lnTo>
                    <a:pt x="27898" y="14679"/>
                  </a:lnTo>
                  <a:lnTo>
                    <a:pt x="18762" y="20043"/>
                  </a:lnTo>
                  <a:lnTo>
                    <a:pt x="11290" y="26932"/>
                  </a:lnTo>
                  <a:lnTo>
                    <a:pt x="5565" y="35452"/>
                  </a:lnTo>
                  <a:lnTo>
                    <a:pt x="1703" y="45089"/>
                  </a:lnTo>
                  <a:lnTo>
                    <a:pt x="0" y="54935"/>
                  </a:lnTo>
                  <a:lnTo>
                    <a:pt x="415" y="64436"/>
                  </a:lnTo>
                  <a:lnTo>
                    <a:pt x="2794" y="73253"/>
                  </a:lnTo>
                  <a:lnTo>
                    <a:pt x="7050" y="81095"/>
                  </a:lnTo>
                  <a:lnTo>
                    <a:pt x="12949" y="87920"/>
                  </a:lnTo>
                  <a:lnTo>
                    <a:pt x="20333" y="93858"/>
                  </a:lnTo>
                  <a:lnTo>
                    <a:pt x="29183" y="99096"/>
                  </a:lnTo>
                  <a:lnTo>
                    <a:pt x="39356" y="103808"/>
                  </a:lnTo>
                  <a:lnTo>
                    <a:pt x="50610" y="107976"/>
                  </a:lnTo>
                  <a:lnTo>
                    <a:pt x="62688" y="111404"/>
                  </a:lnTo>
                  <a:lnTo>
                    <a:pt x="75362" y="114050"/>
                  </a:lnTo>
                  <a:lnTo>
                    <a:pt x="88297" y="116166"/>
                  </a:lnTo>
                  <a:lnTo>
                    <a:pt x="101052" y="118202"/>
                  </a:lnTo>
                  <a:lnTo>
                    <a:pt x="113413" y="120431"/>
                  </a:lnTo>
                  <a:lnTo>
                    <a:pt x="125510" y="123099"/>
                  </a:lnTo>
                  <a:lnTo>
                    <a:pt x="137705" y="126501"/>
                  </a:lnTo>
                  <a:lnTo>
                    <a:pt x="150205" y="130721"/>
                  </a:lnTo>
                  <a:lnTo>
                    <a:pt x="162891" y="135674"/>
                  </a:lnTo>
                  <a:lnTo>
                    <a:pt x="175416" y="141217"/>
                  </a:lnTo>
                  <a:lnTo>
                    <a:pt x="187574" y="147206"/>
                  </a:lnTo>
                  <a:lnTo>
                    <a:pt x="199010" y="153684"/>
                  </a:lnTo>
                  <a:lnTo>
                    <a:pt x="209158" y="160863"/>
                  </a:lnTo>
                  <a:lnTo>
                    <a:pt x="217822" y="168804"/>
                  </a:lnTo>
                  <a:lnTo>
                    <a:pt x="224808" y="177425"/>
                  </a:lnTo>
                  <a:lnTo>
                    <a:pt x="229759" y="186590"/>
                  </a:lnTo>
                  <a:lnTo>
                    <a:pt x="232673" y="196154"/>
                  </a:lnTo>
                  <a:lnTo>
                    <a:pt x="233512" y="205678"/>
                  </a:lnTo>
                  <a:lnTo>
                    <a:pt x="232039" y="214460"/>
                  </a:lnTo>
                  <a:lnTo>
                    <a:pt x="228342" y="222172"/>
                  </a:lnTo>
                  <a:lnTo>
                    <a:pt x="222608" y="228670"/>
                  </a:lnTo>
                  <a:lnTo>
                    <a:pt x="214947" y="233818"/>
                  </a:lnTo>
                  <a:lnTo>
                    <a:pt x="205606" y="237688"/>
                  </a:lnTo>
                  <a:lnTo>
                    <a:pt x="194760" y="240492"/>
                  </a:lnTo>
                  <a:lnTo>
                    <a:pt x="182432" y="242473"/>
                  </a:lnTo>
                  <a:lnTo>
                    <a:pt x="168770" y="243849"/>
                  </a:lnTo>
                  <a:lnTo>
                    <a:pt x="154021" y="244794"/>
                  </a:lnTo>
                  <a:lnTo>
                    <a:pt x="138443" y="245438"/>
                  </a:lnTo>
                  <a:lnTo>
                    <a:pt x="122270" y="245869"/>
                  </a:lnTo>
                  <a:lnTo>
                    <a:pt x="106003" y="245990"/>
                  </a:lnTo>
                  <a:lnTo>
                    <a:pt x="90389" y="245539"/>
                  </a:lnTo>
                  <a:lnTo>
                    <a:pt x="75793" y="244422"/>
                  </a:lnTo>
                  <a:lnTo>
                    <a:pt x="62660" y="242850"/>
                  </a:lnTo>
                  <a:lnTo>
                    <a:pt x="50417" y="241092"/>
                  </a:lnTo>
                  <a:lnTo>
                    <a:pt x="37989" y="238994"/>
                  </a:lnTo>
                  <a:lnTo>
                    <a:pt x="23366" y="23623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28083" y="305326"/>
              <a:ext cx="20934" cy="400084"/>
            </a:xfrm>
            <a:custGeom>
              <a:avLst/>
              <a:gdLst/>
              <a:ahLst/>
              <a:cxnLst/>
              <a:rect l="0" t="0" r="0" b="0"/>
              <a:pathLst>
                <a:path w="20934" h="400084">
                  <a:moveTo>
                    <a:pt x="10405" y="0"/>
                  </a:moveTo>
                  <a:lnTo>
                    <a:pt x="7538" y="11869"/>
                  </a:lnTo>
                  <a:lnTo>
                    <a:pt x="5396" y="24278"/>
                  </a:lnTo>
                  <a:lnTo>
                    <a:pt x="3794" y="38470"/>
                  </a:lnTo>
                  <a:lnTo>
                    <a:pt x="2612" y="54351"/>
                  </a:lnTo>
                  <a:lnTo>
                    <a:pt x="1763" y="71643"/>
                  </a:lnTo>
                  <a:lnTo>
                    <a:pt x="1165" y="90023"/>
                  </a:lnTo>
                  <a:lnTo>
                    <a:pt x="752" y="108877"/>
                  </a:lnTo>
                  <a:lnTo>
                    <a:pt x="468" y="127360"/>
                  </a:lnTo>
                  <a:lnTo>
                    <a:pt x="274" y="145048"/>
                  </a:lnTo>
                  <a:lnTo>
                    <a:pt x="143" y="162210"/>
                  </a:lnTo>
                  <a:lnTo>
                    <a:pt x="54" y="179572"/>
                  </a:lnTo>
                  <a:lnTo>
                    <a:pt x="0" y="197542"/>
                  </a:lnTo>
                  <a:lnTo>
                    <a:pt x="133" y="215716"/>
                  </a:lnTo>
                  <a:lnTo>
                    <a:pt x="756" y="233091"/>
                  </a:lnTo>
                  <a:lnTo>
                    <a:pt x="1986" y="249161"/>
                  </a:lnTo>
                  <a:lnTo>
                    <a:pt x="3627" y="264224"/>
                  </a:lnTo>
                  <a:lnTo>
                    <a:pt x="5267" y="279093"/>
                  </a:lnTo>
                  <a:lnTo>
                    <a:pt x="6669" y="294277"/>
                  </a:lnTo>
                  <a:lnTo>
                    <a:pt x="7931" y="309782"/>
                  </a:lnTo>
                  <a:lnTo>
                    <a:pt x="9385" y="325284"/>
                  </a:lnTo>
                  <a:lnTo>
                    <a:pt x="11211" y="340554"/>
                  </a:lnTo>
                  <a:lnTo>
                    <a:pt x="13277" y="354929"/>
                  </a:lnTo>
                  <a:lnTo>
                    <a:pt x="15426" y="368658"/>
                  </a:lnTo>
                  <a:lnTo>
                    <a:pt x="17852" y="382947"/>
                  </a:lnTo>
                  <a:lnTo>
                    <a:pt x="20933" y="40008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70031" y="494839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93592" y="67"/>
                  </a:lnTo>
                  <a:lnTo>
                    <a:pt x="282462" y="707"/>
                  </a:lnTo>
                  <a:lnTo>
                    <a:pt x="270865" y="2004"/>
                  </a:lnTo>
                  <a:lnTo>
                    <a:pt x="258704" y="3863"/>
                  </a:lnTo>
                  <a:lnTo>
                    <a:pt x="246044" y="6180"/>
                  </a:lnTo>
                  <a:lnTo>
                    <a:pt x="232982" y="8842"/>
                  </a:lnTo>
                  <a:lnTo>
                    <a:pt x="219458" y="11593"/>
                  </a:lnTo>
                  <a:lnTo>
                    <a:pt x="205244" y="14051"/>
                  </a:lnTo>
                  <a:lnTo>
                    <a:pt x="190275" y="16034"/>
                  </a:lnTo>
                  <a:lnTo>
                    <a:pt x="174632" y="17532"/>
                  </a:lnTo>
                  <a:lnTo>
                    <a:pt x="158444" y="18620"/>
                  </a:lnTo>
                  <a:lnTo>
                    <a:pt x="141855" y="19389"/>
                  </a:lnTo>
                  <a:lnTo>
                    <a:pt x="125139" y="19924"/>
                  </a:lnTo>
                  <a:lnTo>
                    <a:pt x="108689" y="20291"/>
                  </a:lnTo>
                  <a:lnTo>
                    <a:pt x="92704" y="20541"/>
                  </a:lnTo>
                  <a:lnTo>
                    <a:pt x="77222" y="20711"/>
                  </a:lnTo>
                  <a:lnTo>
                    <a:pt x="60382" y="20844"/>
                  </a:lnTo>
                  <a:lnTo>
                    <a:pt x="37352" y="20952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91808" y="242155"/>
              <a:ext cx="444713" cy="450262"/>
            </a:xfrm>
            <a:custGeom>
              <a:avLst/>
              <a:gdLst/>
              <a:ahLst/>
              <a:cxnLst/>
              <a:rect l="0" t="0" r="0" b="0"/>
              <a:pathLst>
                <a:path w="444713" h="450262">
                  <a:moveTo>
                    <a:pt x="4607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75"/>
                  </a:lnTo>
                  <a:lnTo>
                    <a:pt x="680" y="50842"/>
                  </a:lnTo>
                  <a:lnTo>
                    <a:pt x="2147" y="67115"/>
                  </a:lnTo>
                  <a:lnTo>
                    <a:pt x="4211" y="85330"/>
                  </a:lnTo>
                  <a:lnTo>
                    <a:pt x="6548" y="104738"/>
                  </a:lnTo>
                  <a:lnTo>
                    <a:pt x="8721" y="124059"/>
                  </a:lnTo>
                  <a:lnTo>
                    <a:pt x="10516" y="142571"/>
                  </a:lnTo>
                  <a:lnTo>
                    <a:pt x="12055" y="160419"/>
                  </a:lnTo>
                  <a:lnTo>
                    <a:pt x="13703" y="178310"/>
                  </a:lnTo>
                  <a:lnTo>
                    <a:pt x="15666" y="196680"/>
                  </a:lnTo>
                  <a:lnTo>
                    <a:pt x="17986" y="215647"/>
                  </a:lnTo>
                  <a:lnTo>
                    <a:pt x="20623" y="235160"/>
                  </a:lnTo>
                  <a:lnTo>
                    <a:pt x="23507" y="255103"/>
                  </a:lnTo>
                  <a:lnTo>
                    <a:pt x="26411" y="275041"/>
                  </a:lnTo>
                  <a:lnTo>
                    <a:pt x="28973" y="294267"/>
                  </a:lnTo>
                  <a:lnTo>
                    <a:pt x="31024" y="312453"/>
                  </a:lnTo>
                  <a:lnTo>
                    <a:pt x="32572" y="329611"/>
                  </a:lnTo>
                  <a:lnTo>
                    <a:pt x="33691" y="345908"/>
                  </a:lnTo>
                  <a:lnTo>
                    <a:pt x="34454" y="361444"/>
                  </a:lnTo>
                  <a:lnTo>
                    <a:pt x="34015" y="373021"/>
                  </a:lnTo>
                  <a:lnTo>
                    <a:pt x="32058" y="376613"/>
                  </a:lnTo>
                  <a:lnTo>
                    <a:pt x="30122" y="373747"/>
                  </a:lnTo>
                  <a:lnTo>
                    <a:pt x="28848" y="366524"/>
                  </a:lnTo>
                  <a:lnTo>
                    <a:pt x="28499" y="356228"/>
                  </a:lnTo>
                  <a:lnTo>
                    <a:pt x="29083" y="343728"/>
                  </a:lnTo>
                  <a:lnTo>
                    <a:pt x="30461" y="329823"/>
                  </a:lnTo>
                  <a:lnTo>
                    <a:pt x="32458" y="315292"/>
                  </a:lnTo>
                  <a:lnTo>
                    <a:pt x="34921" y="300613"/>
                  </a:lnTo>
                  <a:lnTo>
                    <a:pt x="37880" y="286321"/>
                  </a:lnTo>
                  <a:lnTo>
                    <a:pt x="41545" y="273096"/>
                  </a:lnTo>
                  <a:lnTo>
                    <a:pt x="45982" y="261214"/>
                  </a:lnTo>
                  <a:lnTo>
                    <a:pt x="51439" y="251083"/>
                  </a:lnTo>
                  <a:lnTo>
                    <a:pt x="58389" y="243397"/>
                  </a:lnTo>
                  <a:lnTo>
                    <a:pt x="66956" y="238307"/>
                  </a:lnTo>
                  <a:lnTo>
                    <a:pt x="76794" y="235666"/>
                  </a:lnTo>
                  <a:lnTo>
                    <a:pt x="87306" y="235315"/>
                  </a:lnTo>
                  <a:lnTo>
                    <a:pt x="98073" y="236931"/>
                  </a:lnTo>
                  <a:lnTo>
                    <a:pt x="108724" y="240265"/>
                  </a:lnTo>
                  <a:lnTo>
                    <a:pt x="118868" y="245235"/>
                  </a:lnTo>
                  <a:lnTo>
                    <a:pt x="128353" y="251651"/>
                  </a:lnTo>
                  <a:lnTo>
                    <a:pt x="137212" y="259398"/>
                  </a:lnTo>
                  <a:lnTo>
                    <a:pt x="145557" y="268499"/>
                  </a:lnTo>
                  <a:lnTo>
                    <a:pt x="153504" y="278849"/>
                  </a:lnTo>
                  <a:lnTo>
                    <a:pt x="160996" y="290393"/>
                  </a:lnTo>
                  <a:lnTo>
                    <a:pt x="167808" y="303198"/>
                  </a:lnTo>
                  <a:lnTo>
                    <a:pt x="173875" y="317179"/>
                  </a:lnTo>
                  <a:lnTo>
                    <a:pt x="179273" y="331975"/>
                  </a:lnTo>
                  <a:lnTo>
                    <a:pt x="184131" y="347051"/>
                  </a:lnTo>
                  <a:lnTo>
                    <a:pt x="188586" y="362075"/>
                  </a:lnTo>
                  <a:lnTo>
                    <a:pt x="192748" y="376755"/>
                  </a:lnTo>
                  <a:lnTo>
                    <a:pt x="196704" y="390766"/>
                  </a:lnTo>
                  <a:lnTo>
                    <a:pt x="200516" y="404004"/>
                  </a:lnTo>
                  <a:lnTo>
                    <a:pt x="204231" y="416537"/>
                  </a:lnTo>
                  <a:lnTo>
                    <a:pt x="207877" y="428502"/>
                  </a:lnTo>
                  <a:lnTo>
                    <a:pt x="211464" y="439961"/>
                  </a:lnTo>
                  <a:lnTo>
                    <a:pt x="214474" y="448327"/>
                  </a:lnTo>
                  <a:lnTo>
                    <a:pt x="216493" y="450261"/>
                  </a:lnTo>
                  <a:lnTo>
                    <a:pt x="218170" y="446794"/>
                  </a:lnTo>
                  <a:lnTo>
                    <a:pt x="219993" y="439812"/>
                  </a:lnTo>
                  <a:lnTo>
                    <a:pt x="222137" y="430904"/>
                  </a:lnTo>
                  <a:lnTo>
                    <a:pt x="224620" y="421053"/>
                  </a:lnTo>
                  <a:lnTo>
                    <a:pt x="227554" y="410937"/>
                  </a:lnTo>
                  <a:lnTo>
                    <a:pt x="231183" y="401111"/>
                  </a:lnTo>
                  <a:lnTo>
                    <a:pt x="235589" y="391824"/>
                  </a:lnTo>
                  <a:lnTo>
                    <a:pt x="241019" y="383257"/>
                  </a:lnTo>
                  <a:lnTo>
                    <a:pt x="247948" y="375636"/>
                  </a:lnTo>
                  <a:lnTo>
                    <a:pt x="256501" y="368985"/>
                  </a:lnTo>
                  <a:lnTo>
                    <a:pt x="266329" y="363177"/>
                  </a:lnTo>
                  <a:lnTo>
                    <a:pt x="276834" y="358032"/>
                  </a:lnTo>
                  <a:lnTo>
                    <a:pt x="287606" y="353381"/>
                  </a:lnTo>
                  <a:lnTo>
                    <a:pt x="298599" y="349086"/>
                  </a:lnTo>
                  <a:lnTo>
                    <a:pt x="310038" y="345040"/>
                  </a:lnTo>
                  <a:lnTo>
                    <a:pt x="322027" y="341171"/>
                  </a:lnTo>
                  <a:lnTo>
                    <a:pt x="334536" y="337589"/>
                  </a:lnTo>
                  <a:lnTo>
                    <a:pt x="347472" y="334563"/>
                  </a:lnTo>
                  <a:lnTo>
                    <a:pt x="360727" y="332186"/>
                  </a:lnTo>
                  <a:lnTo>
                    <a:pt x="373883" y="330083"/>
                  </a:lnTo>
                  <a:lnTo>
                    <a:pt x="386255" y="327523"/>
                  </a:lnTo>
                  <a:lnTo>
                    <a:pt x="397537" y="324130"/>
                  </a:lnTo>
                  <a:lnTo>
                    <a:pt x="407755" y="319866"/>
                  </a:lnTo>
                  <a:lnTo>
                    <a:pt x="417086" y="314853"/>
                  </a:lnTo>
                  <a:lnTo>
                    <a:pt x="425721" y="309246"/>
                  </a:lnTo>
                  <a:lnTo>
                    <a:pt x="433353" y="302871"/>
                  </a:lnTo>
                  <a:lnTo>
                    <a:pt x="439203" y="295236"/>
                  </a:lnTo>
                  <a:lnTo>
                    <a:pt x="442985" y="286183"/>
                  </a:lnTo>
                  <a:lnTo>
                    <a:pt x="444712" y="276173"/>
                  </a:lnTo>
                  <a:lnTo>
                    <a:pt x="444434" y="266069"/>
                  </a:lnTo>
                  <a:lnTo>
                    <a:pt x="442378" y="256396"/>
                  </a:lnTo>
                  <a:lnTo>
                    <a:pt x="438407" y="247633"/>
                  </a:lnTo>
                  <a:lnTo>
                    <a:pt x="431944" y="240358"/>
                  </a:lnTo>
                  <a:lnTo>
                    <a:pt x="422903" y="234737"/>
                  </a:lnTo>
                  <a:lnTo>
                    <a:pt x="411936" y="230761"/>
                  </a:lnTo>
                  <a:lnTo>
                    <a:pt x="400127" y="228443"/>
                  </a:lnTo>
                  <a:lnTo>
                    <a:pt x="388184" y="227620"/>
                  </a:lnTo>
                  <a:lnTo>
                    <a:pt x="376254" y="228012"/>
                  </a:lnTo>
                  <a:lnTo>
                    <a:pt x="364112" y="229329"/>
                  </a:lnTo>
                  <a:lnTo>
                    <a:pt x="351618" y="231329"/>
                  </a:lnTo>
                  <a:lnTo>
                    <a:pt x="338923" y="234144"/>
                  </a:lnTo>
                  <a:lnTo>
                    <a:pt x="326387" y="238243"/>
                  </a:lnTo>
                  <a:lnTo>
                    <a:pt x="314212" y="243776"/>
                  </a:lnTo>
                  <a:lnTo>
                    <a:pt x="302592" y="250441"/>
                  </a:lnTo>
                  <a:lnTo>
                    <a:pt x="291789" y="257679"/>
                  </a:lnTo>
                  <a:lnTo>
                    <a:pt x="281863" y="265107"/>
                  </a:lnTo>
                  <a:lnTo>
                    <a:pt x="272875" y="272703"/>
                  </a:lnTo>
                  <a:lnTo>
                    <a:pt x="264976" y="280708"/>
                  </a:lnTo>
                  <a:lnTo>
                    <a:pt x="258155" y="289244"/>
                  </a:lnTo>
                  <a:lnTo>
                    <a:pt x="252745" y="298451"/>
                  </a:lnTo>
                  <a:lnTo>
                    <a:pt x="249464" y="308550"/>
                  </a:lnTo>
                  <a:lnTo>
                    <a:pt x="248515" y="319567"/>
                  </a:lnTo>
                  <a:lnTo>
                    <a:pt x="249487" y="331222"/>
                  </a:lnTo>
                  <a:lnTo>
                    <a:pt x="251658" y="343038"/>
                  </a:lnTo>
                  <a:lnTo>
                    <a:pt x="254489" y="354719"/>
                  </a:lnTo>
                  <a:lnTo>
                    <a:pt x="257825" y="366001"/>
                  </a:lnTo>
                  <a:lnTo>
                    <a:pt x="261809" y="376578"/>
                  </a:lnTo>
                  <a:lnTo>
                    <a:pt x="266484" y="386356"/>
                  </a:lnTo>
                  <a:lnTo>
                    <a:pt x="271774" y="395413"/>
                  </a:lnTo>
                  <a:lnTo>
                    <a:pt x="277557" y="403891"/>
                  </a:lnTo>
                  <a:lnTo>
                    <a:pt x="283720" y="411928"/>
                  </a:lnTo>
                  <a:lnTo>
                    <a:pt x="290487" y="419480"/>
                  </a:lnTo>
                  <a:lnTo>
                    <a:pt x="298394" y="426333"/>
                  </a:lnTo>
                  <a:lnTo>
                    <a:pt x="307638" y="432417"/>
                  </a:lnTo>
                  <a:lnTo>
                    <a:pt x="317948" y="437486"/>
                  </a:lnTo>
                  <a:lnTo>
                    <a:pt x="328785" y="441061"/>
                  </a:lnTo>
                  <a:lnTo>
                    <a:pt x="339777" y="443018"/>
                  </a:lnTo>
                  <a:lnTo>
                    <a:pt x="350751" y="443534"/>
                  </a:lnTo>
                  <a:lnTo>
                    <a:pt x="361645" y="442901"/>
                  </a:lnTo>
                  <a:lnTo>
                    <a:pt x="372445" y="441408"/>
                  </a:lnTo>
                  <a:lnTo>
                    <a:pt x="383098" y="439451"/>
                  </a:lnTo>
                  <a:lnTo>
                    <a:pt x="394741" y="437327"/>
                  </a:lnTo>
                  <a:lnTo>
                    <a:pt x="410633" y="434858"/>
                  </a:lnTo>
                  <a:lnTo>
                    <a:pt x="436276" y="43166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64996" y="424230"/>
              <a:ext cx="185408" cy="254778"/>
            </a:xfrm>
            <a:custGeom>
              <a:avLst/>
              <a:gdLst/>
              <a:ahLst/>
              <a:cxnLst/>
              <a:rect l="0" t="0" r="0" b="0"/>
              <a:pathLst>
                <a:path w="185408" h="254778">
                  <a:moveTo>
                    <a:pt x="178984" y="7438"/>
                  </a:moveTo>
                  <a:lnTo>
                    <a:pt x="170116" y="4571"/>
                  </a:lnTo>
                  <a:lnTo>
                    <a:pt x="161129" y="2429"/>
                  </a:lnTo>
                  <a:lnTo>
                    <a:pt x="151138" y="835"/>
                  </a:lnTo>
                  <a:lnTo>
                    <a:pt x="140330" y="0"/>
                  </a:lnTo>
                  <a:lnTo>
                    <a:pt x="129167" y="448"/>
                  </a:lnTo>
                  <a:lnTo>
                    <a:pt x="117961" y="2357"/>
                  </a:lnTo>
                  <a:lnTo>
                    <a:pt x="106848" y="5594"/>
                  </a:lnTo>
                  <a:lnTo>
                    <a:pt x="95864" y="9903"/>
                  </a:lnTo>
                  <a:lnTo>
                    <a:pt x="84998" y="15022"/>
                  </a:lnTo>
                  <a:lnTo>
                    <a:pt x="74228" y="20727"/>
                  </a:lnTo>
                  <a:lnTo>
                    <a:pt x="63532" y="26848"/>
                  </a:lnTo>
                  <a:lnTo>
                    <a:pt x="52891" y="33257"/>
                  </a:lnTo>
                  <a:lnTo>
                    <a:pt x="42456" y="39864"/>
                  </a:lnTo>
                  <a:lnTo>
                    <a:pt x="32521" y="46605"/>
                  </a:lnTo>
                  <a:lnTo>
                    <a:pt x="23222" y="53443"/>
                  </a:lnTo>
                  <a:lnTo>
                    <a:pt x="15014" y="60510"/>
                  </a:lnTo>
                  <a:lnTo>
                    <a:pt x="8711" y="68093"/>
                  </a:lnTo>
                  <a:lnTo>
                    <a:pt x="4592" y="76305"/>
                  </a:lnTo>
                  <a:lnTo>
                    <a:pt x="2623" y="84939"/>
                  </a:lnTo>
                  <a:lnTo>
                    <a:pt x="2733" y="93582"/>
                  </a:lnTo>
                  <a:lnTo>
                    <a:pt x="4665" y="101982"/>
                  </a:lnTo>
                  <a:lnTo>
                    <a:pt x="8384" y="109910"/>
                  </a:lnTo>
                  <a:lnTo>
                    <a:pt x="14144" y="117081"/>
                  </a:lnTo>
                  <a:lnTo>
                    <a:pt x="21901" y="123420"/>
                  </a:lnTo>
                  <a:lnTo>
                    <a:pt x="31190" y="129015"/>
                  </a:lnTo>
                  <a:lnTo>
                    <a:pt x="41335" y="134015"/>
                  </a:lnTo>
                  <a:lnTo>
                    <a:pt x="51863" y="138568"/>
                  </a:lnTo>
                  <a:lnTo>
                    <a:pt x="62693" y="142797"/>
                  </a:lnTo>
                  <a:lnTo>
                    <a:pt x="74022" y="146799"/>
                  </a:lnTo>
                  <a:lnTo>
                    <a:pt x="85939" y="150642"/>
                  </a:lnTo>
                  <a:lnTo>
                    <a:pt x="98399" y="154377"/>
                  </a:lnTo>
                  <a:lnTo>
                    <a:pt x="111303" y="158039"/>
                  </a:lnTo>
                  <a:lnTo>
                    <a:pt x="124535" y="161659"/>
                  </a:lnTo>
                  <a:lnTo>
                    <a:pt x="137676" y="165583"/>
                  </a:lnTo>
                  <a:lnTo>
                    <a:pt x="150040" y="170434"/>
                  </a:lnTo>
                  <a:lnTo>
                    <a:pt x="161301" y="176485"/>
                  </a:lnTo>
                  <a:lnTo>
                    <a:pt x="170996" y="183839"/>
                  </a:lnTo>
                  <a:lnTo>
                    <a:pt x="178379" y="192604"/>
                  </a:lnTo>
                  <a:lnTo>
                    <a:pt x="183254" y="202674"/>
                  </a:lnTo>
                  <a:lnTo>
                    <a:pt x="185407" y="213333"/>
                  </a:lnTo>
                  <a:lnTo>
                    <a:pt x="184367" y="223407"/>
                  </a:lnTo>
                  <a:lnTo>
                    <a:pt x="180181" y="232279"/>
                  </a:lnTo>
                  <a:lnTo>
                    <a:pt x="173152" y="239706"/>
                  </a:lnTo>
                  <a:lnTo>
                    <a:pt x="163559" y="245552"/>
                  </a:lnTo>
                  <a:lnTo>
                    <a:pt x="151821" y="249921"/>
                  </a:lnTo>
                  <a:lnTo>
                    <a:pt x="138572" y="252906"/>
                  </a:lnTo>
                  <a:lnTo>
                    <a:pt x="124550" y="254485"/>
                  </a:lnTo>
                  <a:lnTo>
                    <a:pt x="110241" y="254777"/>
                  </a:lnTo>
                  <a:lnTo>
                    <a:pt x="96044" y="254011"/>
                  </a:lnTo>
                  <a:lnTo>
                    <a:pt x="82357" y="252436"/>
                  </a:lnTo>
                  <a:lnTo>
                    <a:pt x="69342" y="250277"/>
                  </a:lnTo>
                  <a:lnTo>
                    <a:pt x="57029" y="248052"/>
                  </a:lnTo>
                  <a:lnTo>
                    <a:pt x="44009" y="246456"/>
                  </a:lnTo>
                  <a:lnTo>
                    <a:pt x="26901" y="246471"/>
                  </a:lnTo>
                  <a:lnTo>
                    <a:pt x="0" y="24959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26114" y="505250"/>
              <a:ext cx="244250" cy="179103"/>
            </a:xfrm>
            <a:custGeom>
              <a:avLst/>
              <a:gdLst/>
              <a:ahLst/>
              <a:cxnLst/>
              <a:rect l="0" t="0" r="0" b="0"/>
              <a:pathLst>
                <a:path w="244250" h="179103">
                  <a:moveTo>
                    <a:pt x="149493" y="73817"/>
                  </a:moveTo>
                  <a:lnTo>
                    <a:pt x="149426" y="62149"/>
                  </a:lnTo>
                  <a:lnTo>
                    <a:pt x="148786" y="51660"/>
                  </a:lnTo>
                  <a:lnTo>
                    <a:pt x="147480" y="41367"/>
                  </a:lnTo>
                  <a:lnTo>
                    <a:pt x="145275" y="31412"/>
                  </a:lnTo>
                  <a:lnTo>
                    <a:pt x="141662" y="22365"/>
                  </a:lnTo>
                  <a:lnTo>
                    <a:pt x="136484" y="14491"/>
                  </a:lnTo>
                  <a:lnTo>
                    <a:pt x="129737" y="8059"/>
                  </a:lnTo>
                  <a:lnTo>
                    <a:pt x="121388" y="3491"/>
                  </a:lnTo>
                  <a:lnTo>
                    <a:pt x="111593" y="834"/>
                  </a:lnTo>
                  <a:lnTo>
                    <a:pt x="100780" y="0"/>
                  </a:lnTo>
                  <a:lnTo>
                    <a:pt x="89538" y="944"/>
                  </a:lnTo>
                  <a:lnTo>
                    <a:pt x="78245" y="3464"/>
                  </a:lnTo>
                  <a:lnTo>
                    <a:pt x="67227" y="7255"/>
                  </a:lnTo>
                  <a:lnTo>
                    <a:pt x="56827" y="12007"/>
                  </a:lnTo>
                  <a:lnTo>
                    <a:pt x="47171" y="17462"/>
                  </a:lnTo>
                  <a:lnTo>
                    <a:pt x="38366" y="23581"/>
                  </a:lnTo>
                  <a:lnTo>
                    <a:pt x="30590" y="30518"/>
                  </a:lnTo>
                  <a:lnTo>
                    <a:pt x="23837" y="38302"/>
                  </a:lnTo>
                  <a:lnTo>
                    <a:pt x="17962" y="46987"/>
                  </a:lnTo>
                  <a:lnTo>
                    <a:pt x="12773" y="56728"/>
                  </a:lnTo>
                  <a:lnTo>
                    <a:pt x="8102" y="67502"/>
                  </a:lnTo>
                  <a:lnTo>
                    <a:pt x="4133" y="78992"/>
                  </a:lnTo>
                  <a:lnTo>
                    <a:pt x="1371" y="90697"/>
                  </a:lnTo>
                  <a:lnTo>
                    <a:pt x="0" y="102304"/>
                  </a:lnTo>
                  <a:lnTo>
                    <a:pt x="63" y="113536"/>
                  </a:lnTo>
                  <a:lnTo>
                    <a:pt x="1626" y="124079"/>
                  </a:lnTo>
                  <a:lnTo>
                    <a:pt x="4573" y="133834"/>
                  </a:lnTo>
                  <a:lnTo>
                    <a:pt x="8823" y="142877"/>
                  </a:lnTo>
                  <a:lnTo>
                    <a:pt x="14416" y="151345"/>
                  </a:lnTo>
                  <a:lnTo>
                    <a:pt x="21254" y="159365"/>
                  </a:lnTo>
                  <a:lnTo>
                    <a:pt x="29286" y="166567"/>
                  </a:lnTo>
                  <a:lnTo>
                    <a:pt x="38579" y="172121"/>
                  </a:lnTo>
                  <a:lnTo>
                    <a:pt x="49048" y="175697"/>
                  </a:lnTo>
                  <a:lnTo>
                    <a:pt x="60332" y="177114"/>
                  </a:lnTo>
                  <a:lnTo>
                    <a:pt x="71898" y="176094"/>
                  </a:lnTo>
                  <a:lnTo>
                    <a:pt x="83412" y="172738"/>
                  </a:lnTo>
                  <a:lnTo>
                    <a:pt x="94582" y="167418"/>
                  </a:lnTo>
                  <a:lnTo>
                    <a:pt x="105082" y="160575"/>
                  </a:lnTo>
                  <a:lnTo>
                    <a:pt x="114801" y="152605"/>
                  </a:lnTo>
                  <a:lnTo>
                    <a:pt x="123479" y="143665"/>
                  </a:lnTo>
                  <a:lnTo>
                    <a:pt x="130638" y="133688"/>
                  </a:lnTo>
                  <a:lnTo>
                    <a:pt x="136171" y="122817"/>
                  </a:lnTo>
                  <a:lnTo>
                    <a:pt x="140728" y="114654"/>
                  </a:lnTo>
                  <a:lnTo>
                    <a:pt x="144879" y="113218"/>
                  </a:lnTo>
                  <a:lnTo>
                    <a:pt x="148421" y="116635"/>
                  </a:lnTo>
                  <a:lnTo>
                    <a:pt x="151756" y="122745"/>
                  </a:lnTo>
                  <a:lnTo>
                    <a:pt x="155459" y="130046"/>
                  </a:lnTo>
                  <a:lnTo>
                    <a:pt x="159805" y="137723"/>
                  </a:lnTo>
                  <a:lnTo>
                    <a:pt x="164970" y="145253"/>
                  </a:lnTo>
                  <a:lnTo>
                    <a:pt x="171165" y="152201"/>
                  </a:lnTo>
                  <a:lnTo>
                    <a:pt x="178396" y="158406"/>
                  </a:lnTo>
                  <a:lnTo>
                    <a:pt x="186636" y="163770"/>
                  </a:lnTo>
                  <a:lnTo>
                    <a:pt x="197040" y="168660"/>
                  </a:lnTo>
                  <a:lnTo>
                    <a:pt x="213876" y="173507"/>
                  </a:lnTo>
                  <a:lnTo>
                    <a:pt x="244249" y="17910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370363" y="684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380892" y="487529"/>
              <a:ext cx="579068" cy="302109"/>
            </a:xfrm>
            <a:custGeom>
              <a:avLst/>
              <a:gdLst/>
              <a:ahLst/>
              <a:cxnLst/>
              <a:rect l="0" t="0" r="0" b="0"/>
              <a:pathLst>
                <a:path w="579068" h="302109">
                  <a:moveTo>
                    <a:pt x="0" y="91538"/>
                  </a:moveTo>
                  <a:lnTo>
                    <a:pt x="67" y="106140"/>
                  </a:lnTo>
                  <a:lnTo>
                    <a:pt x="707" y="119411"/>
                  </a:lnTo>
                  <a:lnTo>
                    <a:pt x="2003" y="132607"/>
                  </a:lnTo>
                  <a:lnTo>
                    <a:pt x="3864" y="145776"/>
                  </a:lnTo>
                  <a:lnTo>
                    <a:pt x="6180" y="158637"/>
                  </a:lnTo>
                  <a:lnTo>
                    <a:pt x="8860" y="170994"/>
                  </a:lnTo>
                  <a:lnTo>
                    <a:pt x="12260" y="181326"/>
                  </a:lnTo>
                  <a:lnTo>
                    <a:pt x="16411" y="186948"/>
                  </a:lnTo>
                  <a:lnTo>
                    <a:pt x="20150" y="187051"/>
                  </a:lnTo>
                  <a:lnTo>
                    <a:pt x="22689" y="182312"/>
                  </a:lnTo>
                  <a:lnTo>
                    <a:pt x="23856" y="173813"/>
                  </a:lnTo>
                  <a:lnTo>
                    <a:pt x="24126" y="162880"/>
                  </a:lnTo>
                  <a:lnTo>
                    <a:pt x="24362" y="150928"/>
                  </a:lnTo>
                  <a:lnTo>
                    <a:pt x="25075" y="138816"/>
                  </a:lnTo>
                  <a:lnTo>
                    <a:pt x="26570" y="127070"/>
                  </a:lnTo>
                  <a:lnTo>
                    <a:pt x="29106" y="116097"/>
                  </a:lnTo>
                  <a:lnTo>
                    <a:pt x="32714" y="106028"/>
                  </a:lnTo>
                  <a:lnTo>
                    <a:pt x="37408" y="97435"/>
                  </a:lnTo>
                  <a:lnTo>
                    <a:pt x="43300" y="91388"/>
                  </a:lnTo>
                  <a:lnTo>
                    <a:pt x="50331" y="88251"/>
                  </a:lnTo>
                  <a:lnTo>
                    <a:pt x="58151" y="87923"/>
                  </a:lnTo>
                  <a:lnTo>
                    <a:pt x="66238" y="90202"/>
                  </a:lnTo>
                  <a:lnTo>
                    <a:pt x="74266" y="94697"/>
                  </a:lnTo>
                  <a:lnTo>
                    <a:pt x="82112" y="100931"/>
                  </a:lnTo>
                  <a:lnTo>
                    <a:pt x="89760" y="108461"/>
                  </a:lnTo>
                  <a:lnTo>
                    <a:pt x="97237" y="116918"/>
                  </a:lnTo>
                  <a:lnTo>
                    <a:pt x="104580" y="125864"/>
                  </a:lnTo>
                  <a:lnTo>
                    <a:pt x="111824" y="134787"/>
                  </a:lnTo>
                  <a:lnTo>
                    <a:pt x="118994" y="143421"/>
                  </a:lnTo>
                  <a:lnTo>
                    <a:pt x="125947" y="151862"/>
                  </a:lnTo>
                  <a:lnTo>
                    <a:pt x="132390" y="160451"/>
                  </a:lnTo>
                  <a:lnTo>
                    <a:pt x="138212" y="169308"/>
                  </a:lnTo>
                  <a:lnTo>
                    <a:pt x="143742" y="175903"/>
                  </a:lnTo>
                  <a:lnTo>
                    <a:pt x="148898" y="176902"/>
                  </a:lnTo>
                  <a:lnTo>
                    <a:pt x="153045" y="173060"/>
                  </a:lnTo>
                  <a:lnTo>
                    <a:pt x="156483" y="165818"/>
                  </a:lnTo>
                  <a:lnTo>
                    <a:pt x="159469" y="156294"/>
                  </a:lnTo>
                  <a:lnTo>
                    <a:pt x="161928" y="145252"/>
                  </a:lnTo>
                  <a:lnTo>
                    <a:pt x="163840" y="133213"/>
                  </a:lnTo>
                  <a:lnTo>
                    <a:pt x="165590" y="120843"/>
                  </a:lnTo>
                  <a:lnTo>
                    <a:pt x="167892" y="108982"/>
                  </a:lnTo>
                  <a:lnTo>
                    <a:pt x="171109" y="98055"/>
                  </a:lnTo>
                  <a:lnTo>
                    <a:pt x="175420" y="88749"/>
                  </a:lnTo>
                  <a:lnTo>
                    <a:pt x="180994" y="82157"/>
                  </a:lnTo>
                  <a:lnTo>
                    <a:pt x="187781" y="78622"/>
                  </a:lnTo>
                  <a:lnTo>
                    <a:pt x="195421" y="78011"/>
                  </a:lnTo>
                  <a:lnTo>
                    <a:pt x="203382" y="80093"/>
                  </a:lnTo>
                  <a:lnTo>
                    <a:pt x="211322" y="84452"/>
                  </a:lnTo>
                  <a:lnTo>
                    <a:pt x="219108" y="90593"/>
                  </a:lnTo>
                  <a:lnTo>
                    <a:pt x="226715" y="98060"/>
                  </a:lnTo>
                  <a:lnTo>
                    <a:pt x="234155" y="106485"/>
                  </a:lnTo>
                  <a:lnTo>
                    <a:pt x="241134" y="115747"/>
                  </a:lnTo>
                  <a:lnTo>
                    <a:pt x="247069" y="125948"/>
                  </a:lnTo>
                  <a:lnTo>
                    <a:pt x="251734" y="137072"/>
                  </a:lnTo>
                  <a:lnTo>
                    <a:pt x="255375" y="148983"/>
                  </a:lnTo>
                  <a:lnTo>
                    <a:pt x="258518" y="161510"/>
                  </a:lnTo>
                  <a:lnTo>
                    <a:pt x="261527" y="174491"/>
                  </a:lnTo>
                  <a:lnTo>
                    <a:pt x="264739" y="187632"/>
                  </a:lnTo>
                  <a:lnTo>
                    <a:pt x="268514" y="200527"/>
                  </a:lnTo>
                  <a:lnTo>
                    <a:pt x="272976" y="212902"/>
                  </a:lnTo>
                  <a:lnTo>
                    <a:pt x="277671" y="222105"/>
                  </a:lnTo>
                  <a:lnTo>
                    <a:pt x="281720" y="224764"/>
                  </a:lnTo>
                  <a:lnTo>
                    <a:pt x="284915" y="221785"/>
                  </a:lnTo>
                  <a:lnTo>
                    <a:pt x="287853" y="215092"/>
                  </a:lnTo>
                  <a:lnTo>
                    <a:pt x="291205" y="206350"/>
                  </a:lnTo>
                  <a:lnTo>
                    <a:pt x="295271" y="196595"/>
                  </a:lnTo>
                  <a:lnTo>
                    <a:pt x="300228" y="186534"/>
                  </a:lnTo>
                  <a:lnTo>
                    <a:pt x="306274" y="176740"/>
                  </a:lnTo>
                  <a:lnTo>
                    <a:pt x="313403" y="167468"/>
                  </a:lnTo>
                  <a:lnTo>
                    <a:pt x="321625" y="158741"/>
                  </a:lnTo>
                  <a:lnTo>
                    <a:pt x="331041" y="150479"/>
                  </a:lnTo>
                  <a:lnTo>
                    <a:pt x="341592" y="142585"/>
                  </a:lnTo>
                  <a:lnTo>
                    <a:pt x="352931" y="135127"/>
                  </a:lnTo>
                  <a:lnTo>
                    <a:pt x="364532" y="128336"/>
                  </a:lnTo>
                  <a:lnTo>
                    <a:pt x="376073" y="122279"/>
                  </a:lnTo>
                  <a:lnTo>
                    <a:pt x="387431" y="116719"/>
                  </a:lnTo>
                  <a:lnTo>
                    <a:pt x="398590" y="111217"/>
                  </a:lnTo>
                  <a:lnTo>
                    <a:pt x="409570" y="105508"/>
                  </a:lnTo>
                  <a:lnTo>
                    <a:pt x="420078" y="99350"/>
                  </a:lnTo>
                  <a:lnTo>
                    <a:pt x="429536" y="92451"/>
                  </a:lnTo>
                  <a:lnTo>
                    <a:pt x="437704" y="84726"/>
                  </a:lnTo>
                  <a:lnTo>
                    <a:pt x="444343" y="76096"/>
                  </a:lnTo>
                  <a:lnTo>
                    <a:pt x="449052" y="66400"/>
                  </a:lnTo>
                  <a:lnTo>
                    <a:pt x="451801" y="55664"/>
                  </a:lnTo>
                  <a:lnTo>
                    <a:pt x="452530" y="44372"/>
                  </a:lnTo>
                  <a:lnTo>
                    <a:pt x="450982" y="33332"/>
                  </a:lnTo>
                  <a:lnTo>
                    <a:pt x="447229" y="23000"/>
                  </a:lnTo>
                  <a:lnTo>
                    <a:pt x="441288" y="13947"/>
                  </a:lnTo>
                  <a:lnTo>
                    <a:pt x="432956" y="7003"/>
                  </a:lnTo>
                  <a:lnTo>
                    <a:pt x="422360" y="2418"/>
                  </a:lnTo>
                  <a:lnTo>
                    <a:pt x="410197" y="120"/>
                  </a:lnTo>
                  <a:lnTo>
                    <a:pt x="397511" y="0"/>
                  </a:lnTo>
                  <a:lnTo>
                    <a:pt x="384953" y="1775"/>
                  </a:lnTo>
                  <a:lnTo>
                    <a:pt x="372932" y="5387"/>
                  </a:lnTo>
                  <a:lnTo>
                    <a:pt x="361786" y="11075"/>
                  </a:lnTo>
                  <a:lnTo>
                    <a:pt x="351593" y="18782"/>
                  </a:lnTo>
                  <a:lnTo>
                    <a:pt x="342411" y="28039"/>
                  </a:lnTo>
                  <a:lnTo>
                    <a:pt x="334373" y="38161"/>
                  </a:lnTo>
                  <a:lnTo>
                    <a:pt x="327447" y="48679"/>
                  </a:lnTo>
                  <a:lnTo>
                    <a:pt x="321622" y="59672"/>
                  </a:lnTo>
                  <a:lnTo>
                    <a:pt x="316999" y="71644"/>
                  </a:lnTo>
                  <a:lnTo>
                    <a:pt x="313526" y="84809"/>
                  </a:lnTo>
                  <a:lnTo>
                    <a:pt x="311345" y="99092"/>
                  </a:lnTo>
                  <a:lnTo>
                    <a:pt x="310854" y="114291"/>
                  </a:lnTo>
                  <a:lnTo>
                    <a:pt x="312123" y="130182"/>
                  </a:lnTo>
                  <a:lnTo>
                    <a:pt x="315094" y="146413"/>
                  </a:lnTo>
                  <a:lnTo>
                    <a:pt x="319754" y="162529"/>
                  </a:lnTo>
                  <a:lnTo>
                    <a:pt x="325925" y="178286"/>
                  </a:lnTo>
                  <a:lnTo>
                    <a:pt x="333322" y="193476"/>
                  </a:lnTo>
                  <a:lnTo>
                    <a:pt x="341649" y="207836"/>
                  </a:lnTo>
                  <a:lnTo>
                    <a:pt x="350662" y="221302"/>
                  </a:lnTo>
                  <a:lnTo>
                    <a:pt x="360493" y="233651"/>
                  </a:lnTo>
                  <a:lnTo>
                    <a:pt x="371608" y="244428"/>
                  </a:lnTo>
                  <a:lnTo>
                    <a:pt x="384158" y="253530"/>
                  </a:lnTo>
                  <a:lnTo>
                    <a:pt x="397842" y="261152"/>
                  </a:lnTo>
                  <a:lnTo>
                    <a:pt x="412098" y="267596"/>
                  </a:lnTo>
                  <a:lnTo>
                    <a:pt x="426545" y="273158"/>
                  </a:lnTo>
                  <a:lnTo>
                    <a:pt x="441159" y="278082"/>
                  </a:lnTo>
                  <a:lnTo>
                    <a:pt x="456184" y="282559"/>
                  </a:lnTo>
                  <a:lnTo>
                    <a:pt x="471730" y="286720"/>
                  </a:lnTo>
                  <a:lnTo>
                    <a:pt x="487610" y="290499"/>
                  </a:lnTo>
                  <a:lnTo>
                    <a:pt x="503431" y="293659"/>
                  </a:lnTo>
                  <a:lnTo>
                    <a:pt x="518947" y="296115"/>
                  </a:lnTo>
                  <a:lnTo>
                    <a:pt x="533502" y="297937"/>
                  </a:lnTo>
                  <a:lnTo>
                    <a:pt x="547381" y="299440"/>
                  </a:lnTo>
                  <a:lnTo>
                    <a:pt x="561799" y="300754"/>
                  </a:lnTo>
                  <a:lnTo>
                    <a:pt x="579067" y="30210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29877" y="968621"/>
            <a:ext cx="5771409" cy="589597"/>
            <a:chOff x="429877" y="968621"/>
            <a:chExt cx="5771409" cy="589597"/>
          </a:xfrm>
        </p:grpSpPr>
        <p:sp>
          <p:nvSpPr>
            <p:cNvPr id="39" name="Freeform 38"/>
            <p:cNvSpPr/>
            <p:nvPr/>
          </p:nvSpPr>
          <p:spPr>
            <a:xfrm>
              <a:off x="429877" y="1207648"/>
              <a:ext cx="254476" cy="287399"/>
            </a:xfrm>
            <a:custGeom>
              <a:avLst/>
              <a:gdLst/>
              <a:ahLst/>
              <a:cxnLst/>
              <a:rect l="0" t="0" r="0" b="0"/>
              <a:pathLst>
                <a:path w="254476" h="287399">
                  <a:moveTo>
                    <a:pt x="138661" y="108414"/>
                  </a:moveTo>
                  <a:lnTo>
                    <a:pt x="141528" y="99545"/>
                  </a:lnTo>
                  <a:lnTo>
                    <a:pt x="143670" y="90558"/>
                  </a:lnTo>
                  <a:lnTo>
                    <a:pt x="145264" y="80572"/>
                  </a:lnTo>
                  <a:lnTo>
                    <a:pt x="146099" y="69937"/>
                  </a:lnTo>
                  <a:lnTo>
                    <a:pt x="145651" y="59423"/>
                  </a:lnTo>
                  <a:lnTo>
                    <a:pt x="143742" y="49471"/>
                  </a:lnTo>
                  <a:lnTo>
                    <a:pt x="140505" y="40184"/>
                  </a:lnTo>
                  <a:lnTo>
                    <a:pt x="136196" y="31496"/>
                  </a:lnTo>
                  <a:lnTo>
                    <a:pt x="131069" y="23295"/>
                  </a:lnTo>
                  <a:lnTo>
                    <a:pt x="125017" y="15789"/>
                  </a:lnTo>
                  <a:lnTo>
                    <a:pt x="117600" y="9493"/>
                  </a:lnTo>
                  <a:lnTo>
                    <a:pt x="108689" y="4598"/>
                  </a:lnTo>
                  <a:lnTo>
                    <a:pt x="98604" y="1309"/>
                  </a:lnTo>
                  <a:lnTo>
                    <a:pt x="87918" y="0"/>
                  </a:lnTo>
                  <a:lnTo>
                    <a:pt x="77035" y="684"/>
                  </a:lnTo>
                  <a:lnTo>
                    <a:pt x="66476" y="3244"/>
                  </a:lnTo>
                  <a:lnTo>
                    <a:pt x="56925" y="7621"/>
                  </a:lnTo>
                  <a:lnTo>
                    <a:pt x="48651" y="13604"/>
                  </a:lnTo>
                  <a:lnTo>
                    <a:pt x="41420" y="21042"/>
                  </a:lnTo>
                  <a:lnTo>
                    <a:pt x="34707" y="29929"/>
                  </a:lnTo>
                  <a:lnTo>
                    <a:pt x="28151" y="40127"/>
                  </a:lnTo>
                  <a:lnTo>
                    <a:pt x="21745" y="51397"/>
                  </a:lnTo>
                  <a:lnTo>
                    <a:pt x="15734" y="63485"/>
                  </a:lnTo>
                  <a:lnTo>
                    <a:pt x="10252" y="76168"/>
                  </a:lnTo>
                  <a:lnTo>
                    <a:pt x="5603" y="89106"/>
                  </a:lnTo>
                  <a:lnTo>
                    <a:pt x="2318" y="101866"/>
                  </a:lnTo>
                  <a:lnTo>
                    <a:pt x="555" y="114229"/>
                  </a:lnTo>
                  <a:lnTo>
                    <a:pt x="0" y="126327"/>
                  </a:lnTo>
                  <a:lnTo>
                    <a:pt x="76" y="138524"/>
                  </a:lnTo>
                  <a:lnTo>
                    <a:pt x="390" y="151030"/>
                  </a:lnTo>
                  <a:lnTo>
                    <a:pt x="1073" y="163888"/>
                  </a:lnTo>
                  <a:lnTo>
                    <a:pt x="2661" y="177060"/>
                  </a:lnTo>
                  <a:lnTo>
                    <a:pt x="5395" y="190472"/>
                  </a:lnTo>
                  <a:lnTo>
                    <a:pt x="9215" y="203734"/>
                  </a:lnTo>
                  <a:lnTo>
                    <a:pt x="13928" y="216178"/>
                  </a:lnTo>
                  <a:lnTo>
                    <a:pt x="19324" y="227507"/>
                  </a:lnTo>
                  <a:lnTo>
                    <a:pt x="25219" y="237757"/>
                  </a:lnTo>
                  <a:lnTo>
                    <a:pt x="31468" y="247109"/>
                  </a:lnTo>
                  <a:lnTo>
                    <a:pt x="37977" y="255763"/>
                  </a:lnTo>
                  <a:lnTo>
                    <a:pt x="45160" y="263577"/>
                  </a:lnTo>
                  <a:lnTo>
                    <a:pt x="53886" y="270082"/>
                  </a:lnTo>
                  <a:lnTo>
                    <a:pt x="64490" y="275117"/>
                  </a:lnTo>
                  <a:lnTo>
                    <a:pt x="76360" y="278499"/>
                  </a:lnTo>
                  <a:lnTo>
                    <a:pt x="88252" y="279871"/>
                  </a:lnTo>
                  <a:lnTo>
                    <a:pt x="99431" y="279234"/>
                  </a:lnTo>
                  <a:lnTo>
                    <a:pt x="109696" y="276875"/>
                  </a:lnTo>
                  <a:lnTo>
                    <a:pt x="119117" y="273165"/>
                  </a:lnTo>
                  <a:lnTo>
                    <a:pt x="127856" y="268448"/>
                  </a:lnTo>
                  <a:lnTo>
                    <a:pt x="136080" y="262844"/>
                  </a:lnTo>
                  <a:lnTo>
                    <a:pt x="143932" y="256260"/>
                  </a:lnTo>
                  <a:lnTo>
                    <a:pt x="151511" y="248712"/>
                  </a:lnTo>
                  <a:lnTo>
                    <a:pt x="158571" y="240017"/>
                  </a:lnTo>
                  <a:lnTo>
                    <a:pt x="164554" y="229738"/>
                  </a:lnTo>
                  <a:lnTo>
                    <a:pt x="169242" y="217785"/>
                  </a:lnTo>
                  <a:lnTo>
                    <a:pt x="172728" y="204519"/>
                  </a:lnTo>
                  <a:lnTo>
                    <a:pt x="175233" y="190551"/>
                  </a:lnTo>
                  <a:lnTo>
                    <a:pt x="176988" y="176311"/>
                  </a:lnTo>
                  <a:lnTo>
                    <a:pt x="178033" y="162175"/>
                  </a:lnTo>
                  <a:lnTo>
                    <a:pt x="178219" y="148537"/>
                  </a:lnTo>
                  <a:lnTo>
                    <a:pt x="177530" y="135621"/>
                  </a:lnTo>
                  <a:lnTo>
                    <a:pt x="176028" y="125776"/>
                  </a:lnTo>
                  <a:lnTo>
                    <a:pt x="174367" y="122358"/>
                  </a:lnTo>
                  <a:lnTo>
                    <a:pt x="173599" y="125126"/>
                  </a:lnTo>
                  <a:lnTo>
                    <a:pt x="173922" y="132568"/>
                  </a:lnTo>
                  <a:lnTo>
                    <a:pt x="175164" y="143123"/>
                  </a:lnTo>
                  <a:lnTo>
                    <a:pt x="177096" y="155441"/>
                  </a:lnTo>
                  <a:lnTo>
                    <a:pt x="179522" y="168661"/>
                  </a:lnTo>
                  <a:lnTo>
                    <a:pt x="182294" y="182157"/>
                  </a:lnTo>
                  <a:lnTo>
                    <a:pt x="185304" y="195388"/>
                  </a:lnTo>
                  <a:lnTo>
                    <a:pt x="188487" y="208105"/>
                  </a:lnTo>
                  <a:lnTo>
                    <a:pt x="192116" y="220124"/>
                  </a:lnTo>
                  <a:lnTo>
                    <a:pt x="196770" y="231214"/>
                  </a:lnTo>
                  <a:lnTo>
                    <a:pt x="202680" y="241341"/>
                  </a:lnTo>
                  <a:lnTo>
                    <a:pt x="209687" y="250525"/>
                  </a:lnTo>
                  <a:lnTo>
                    <a:pt x="218316" y="259750"/>
                  </a:lnTo>
                  <a:lnTo>
                    <a:pt x="231563" y="270944"/>
                  </a:lnTo>
                  <a:lnTo>
                    <a:pt x="254475" y="28739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0694" y="1195640"/>
              <a:ext cx="188428" cy="263934"/>
            </a:xfrm>
            <a:custGeom>
              <a:avLst/>
              <a:gdLst/>
              <a:ahLst/>
              <a:cxnLst/>
              <a:rect l="0" t="0" r="0" b="0"/>
              <a:pathLst>
                <a:path w="188428" h="263934">
                  <a:moveTo>
                    <a:pt x="178984" y="4608"/>
                  </a:moveTo>
                  <a:lnTo>
                    <a:pt x="167316" y="1809"/>
                  </a:lnTo>
                  <a:lnTo>
                    <a:pt x="156828" y="307"/>
                  </a:lnTo>
                  <a:lnTo>
                    <a:pt x="146526" y="0"/>
                  </a:lnTo>
                  <a:lnTo>
                    <a:pt x="136224" y="679"/>
                  </a:lnTo>
                  <a:lnTo>
                    <a:pt x="125881" y="2147"/>
                  </a:lnTo>
                  <a:lnTo>
                    <a:pt x="115491" y="4221"/>
                  </a:lnTo>
                  <a:lnTo>
                    <a:pt x="105063" y="6903"/>
                  </a:lnTo>
                  <a:lnTo>
                    <a:pt x="94605" y="10374"/>
                  </a:lnTo>
                  <a:lnTo>
                    <a:pt x="84125" y="14670"/>
                  </a:lnTo>
                  <a:lnTo>
                    <a:pt x="73630" y="19688"/>
                  </a:lnTo>
                  <a:lnTo>
                    <a:pt x="63124" y="25281"/>
                  </a:lnTo>
                  <a:lnTo>
                    <a:pt x="52616" y="31308"/>
                  </a:lnTo>
                  <a:lnTo>
                    <a:pt x="42270" y="37812"/>
                  </a:lnTo>
                  <a:lnTo>
                    <a:pt x="32397" y="45010"/>
                  </a:lnTo>
                  <a:lnTo>
                    <a:pt x="23145" y="52959"/>
                  </a:lnTo>
                  <a:lnTo>
                    <a:pt x="15136" y="61416"/>
                  </a:lnTo>
                  <a:lnTo>
                    <a:pt x="9499" y="69938"/>
                  </a:lnTo>
                  <a:lnTo>
                    <a:pt x="6641" y="78263"/>
                  </a:lnTo>
                  <a:lnTo>
                    <a:pt x="6334" y="86310"/>
                  </a:lnTo>
                  <a:lnTo>
                    <a:pt x="8097" y="94093"/>
                  </a:lnTo>
                  <a:lnTo>
                    <a:pt x="11436" y="101652"/>
                  </a:lnTo>
                  <a:lnTo>
                    <a:pt x="16250" y="108711"/>
                  </a:lnTo>
                  <a:lnTo>
                    <a:pt x="22820" y="114700"/>
                  </a:lnTo>
                  <a:lnTo>
                    <a:pt x="31160" y="119395"/>
                  </a:lnTo>
                  <a:lnTo>
                    <a:pt x="41029" y="122887"/>
                  </a:lnTo>
                  <a:lnTo>
                    <a:pt x="52101" y="125396"/>
                  </a:lnTo>
                  <a:lnTo>
                    <a:pt x="64065" y="127164"/>
                  </a:lnTo>
                  <a:lnTo>
                    <a:pt x="76505" y="128557"/>
                  </a:lnTo>
                  <a:lnTo>
                    <a:pt x="88922" y="130041"/>
                  </a:lnTo>
                  <a:lnTo>
                    <a:pt x="101052" y="131862"/>
                  </a:lnTo>
                  <a:lnTo>
                    <a:pt x="112992" y="134072"/>
                  </a:lnTo>
                  <a:lnTo>
                    <a:pt x="125083" y="136627"/>
                  </a:lnTo>
                  <a:lnTo>
                    <a:pt x="137503" y="139465"/>
                  </a:lnTo>
                  <a:lnTo>
                    <a:pt x="149795" y="142846"/>
                  </a:lnTo>
                  <a:lnTo>
                    <a:pt x="160990" y="147325"/>
                  </a:lnTo>
                  <a:lnTo>
                    <a:pt x="170621" y="153122"/>
                  </a:lnTo>
                  <a:lnTo>
                    <a:pt x="178392" y="160304"/>
                  </a:lnTo>
                  <a:lnTo>
                    <a:pt x="183937" y="168953"/>
                  </a:lnTo>
                  <a:lnTo>
                    <a:pt x="187283" y="178949"/>
                  </a:lnTo>
                  <a:lnTo>
                    <a:pt x="188427" y="189729"/>
                  </a:lnTo>
                  <a:lnTo>
                    <a:pt x="187166" y="200417"/>
                  </a:lnTo>
                  <a:lnTo>
                    <a:pt x="183619" y="210519"/>
                  </a:lnTo>
                  <a:lnTo>
                    <a:pt x="178157" y="219755"/>
                  </a:lnTo>
                  <a:lnTo>
                    <a:pt x="171212" y="227887"/>
                  </a:lnTo>
                  <a:lnTo>
                    <a:pt x="163170" y="234909"/>
                  </a:lnTo>
                  <a:lnTo>
                    <a:pt x="154180" y="240982"/>
                  </a:lnTo>
                  <a:lnTo>
                    <a:pt x="144169" y="246310"/>
                  </a:lnTo>
                  <a:lnTo>
                    <a:pt x="133172" y="251083"/>
                  </a:lnTo>
                  <a:lnTo>
                    <a:pt x="121178" y="255292"/>
                  </a:lnTo>
                  <a:lnTo>
                    <a:pt x="108062" y="258748"/>
                  </a:lnTo>
                  <a:lnTo>
                    <a:pt x="93874" y="261402"/>
                  </a:lnTo>
                  <a:lnTo>
                    <a:pt x="79108" y="263185"/>
                  </a:lnTo>
                  <a:lnTo>
                    <a:pt x="64582" y="263933"/>
                  </a:lnTo>
                  <a:lnTo>
                    <a:pt x="50756" y="263661"/>
                  </a:lnTo>
                  <a:lnTo>
                    <a:pt x="38161" y="262674"/>
                  </a:lnTo>
                  <a:lnTo>
                    <a:pt x="26343" y="261381"/>
                  </a:lnTo>
                  <a:lnTo>
                    <a:pt x="14271" y="259671"/>
                  </a:lnTo>
                  <a:lnTo>
                    <a:pt x="0" y="25729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94074" y="1219034"/>
              <a:ext cx="285243" cy="191785"/>
            </a:xfrm>
            <a:custGeom>
              <a:avLst/>
              <a:gdLst/>
              <a:ahLst/>
              <a:cxnLst/>
              <a:rect l="0" t="0" r="0" b="0"/>
              <a:pathLst>
                <a:path w="285243" h="191785">
                  <a:moveTo>
                    <a:pt x="222070" y="65442"/>
                  </a:moveTo>
                  <a:lnTo>
                    <a:pt x="216203" y="56708"/>
                  </a:lnTo>
                  <a:lnTo>
                    <a:pt x="210639" y="49001"/>
                  </a:lnTo>
                  <a:lnTo>
                    <a:pt x="204835" y="41604"/>
                  </a:lnTo>
                  <a:lnTo>
                    <a:pt x="198581" y="34516"/>
                  </a:lnTo>
                  <a:lnTo>
                    <a:pt x="191603" y="27985"/>
                  </a:lnTo>
                  <a:lnTo>
                    <a:pt x="183822" y="22113"/>
                  </a:lnTo>
                  <a:lnTo>
                    <a:pt x="175321" y="16848"/>
                  </a:lnTo>
                  <a:lnTo>
                    <a:pt x="166241" y="12078"/>
                  </a:lnTo>
                  <a:lnTo>
                    <a:pt x="156723" y="7692"/>
                  </a:lnTo>
                  <a:lnTo>
                    <a:pt x="146723" y="3916"/>
                  </a:lnTo>
                  <a:lnTo>
                    <a:pt x="136024" y="1284"/>
                  </a:lnTo>
                  <a:lnTo>
                    <a:pt x="124577" y="0"/>
                  </a:lnTo>
                  <a:lnTo>
                    <a:pt x="112788" y="122"/>
                  </a:lnTo>
                  <a:lnTo>
                    <a:pt x="101408" y="1724"/>
                  </a:lnTo>
                  <a:lnTo>
                    <a:pt x="90824" y="4693"/>
                  </a:lnTo>
                  <a:lnTo>
                    <a:pt x="80922" y="8787"/>
                  </a:lnTo>
                  <a:lnTo>
                    <a:pt x="71278" y="13744"/>
                  </a:lnTo>
                  <a:lnTo>
                    <a:pt x="61609" y="19342"/>
                  </a:lnTo>
                  <a:lnTo>
                    <a:pt x="51961" y="25725"/>
                  </a:lnTo>
                  <a:lnTo>
                    <a:pt x="42623" y="33373"/>
                  </a:lnTo>
                  <a:lnTo>
                    <a:pt x="33748" y="42447"/>
                  </a:lnTo>
                  <a:lnTo>
                    <a:pt x="25499" y="52812"/>
                  </a:lnTo>
                  <a:lnTo>
                    <a:pt x="18111" y="64220"/>
                  </a:lnTo>
                  <a:lnTo>
                    <a:pt x="11635" y="76409"/>
                  </a:lnTo>
                  <a:lnTo>
                    <a:pt x="6288" y="89000"/>
                  </a:lnTo>
                  <a:lnTo>
                    <a:pt x="2520" y="101519"/>
                  </a:lnTo>
                  <a:lnTo>
                    <a:pt x="435" y="113707"/>
                  </a:lnTo>
                  <a:lnTo>
                    <a:pt x="0" y="125347"/>
                  </a:lnTo>
                  <a:lnTo>
                    <a:pt x="1220" y="136171"/>
                  </a:lnTo>
                  <a:lnTo>
                    <a:pt x="3933" y="146119"/>
                  </a:lnTo>
                  <a:lnTo>
                    <a:pt x="8025" y="155291"/>
                  </a:lnTo>
                  <a:lnTo>
                    <a:pt x="13511" y="163848"/>
                  </a:lnTo>
                  <a:lnTo>
                    <a:pt x="20278" y="171928"/>
                  </a:lnTo>
                  <a:lnTo>
                    <a:pt x="28261" y="179169"/>
                  </a:lnTo>
                  <a:lnTo>
                    <a:pt x="37521" y="184750"/>
                  </a:lnTo>
                  <a:lnTo>
                    <a:pt x="47974" y="188352"/>
                  </a:lnTo>
                  <a:lnTo>
                    <a:pt x="59416" y="190127"/>
                  </a:lnTo>
                  <a:lnTo>
                    <a:pt x="71621" y="190412"/>
                  </a:lnTo>
                  <a:lnTo>
                    <a:pt x="84377" y="189564"/>
                  </a:lnTo>
                  <a:lnTo>
                    <a:pt x="97195" y="187725"/>
                  </a:lnTo>
                  <a:lnTo>
                    <a:pt x="109341" y="184829"/>
                  </a:lnTo>
                  <a:lnTo>
                    <a:pt x="120470" y="180919"/>
                  </a:lnTo>
                  <a:lnTo>
                    <a:pt x="130586" y="175991"/>
                  </a:lnTo>
                  <a:lnTo>
                    <a:pt x="139848" y="169927"/>
                  </a:lnTo>
                  <a:lnTo>
                    <a:pt x="148447" y="162771"/>
                  </a:lnTo>
                  <a:lnTo>
                    <a:pt x="156394" y="154693"/>
                  </a:lnTo>
                  <a:lnTo>
                    <a:pt x="163519" y="145900"/>
                  </a:lnTo>
                  <a:lnTo>
                    <a:pt x="169815" y="136624"/>
                  </a:lnTo>
                  <a:lnTo>
                    <a:pt x="175927" y="128617"/>
                  </a:lnTo>
                  <a:lnTo>
                    <a:pt x="182120" y="124729"/>
                  </a:lnTo>
                  <a:lnTo>
                    <a:pt x="187737" y="125452"/>
                  </a:lnTo>
                  <a:lnTo>
                    <a:pt x="193084" y="129639"/>
                  </a:lnTo>
                  <a:lnTo>
                    <a:pt x="198544" y="136105"/>
                  </a:lnTo>
                  <a:lnTo>
                    <a:pt x="204287" y="143855"/>
                  </a:lnTo>
                  <a:lnTo>
                    <a:pt x="210335" y="152052"/>
                  </a:lnTo>
                  <a:lnTo>
                    <a:pt x="216654" y="160222"/>
                  </a:lnTo>
                  <a:lnTo>
                    <a:pt x="223517" y="167862"/>
                  </a:lnTo>
                  <a:lnTo>
                    <a:pt x="231483" y="174326"/>
                  </a:lnTo>
                  <a:lnTo>
                    <a:pt x="240750" y="179382"/>
                  </a:lnTo>
                  <a:lnTo>
                    <a:pt x="250606" y="183143"/>
                  </a:lnTo>
                  <a:lnTo>
                    <a:pt x="260580" y="186250"/>
                  </a:lnTo>
                  <a:lnTo>
                    <a:pt x="271551" y="188975"/>
                  </a:lnTo>
                  <a:lnTo>
                    <a:pt x="285242" y="19178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82836" y="1023191"/>
              <a:ext cx="180750" cy="395255"/>
            </a:xfrm>
            <a:custGeom>
              <a:avLst/>
              <a:gdLst/>
              <a:ahLst/>
              <a:cxnLst/>
              <a:rect l="0" t="0" r="0" b="0"/>
              <a:pathLst>
                <a:path w="180750" h="395255">
                  <a:moveTo>
                    <a:pt x="107050" y="303399"/>
                  </a:moveTo>
                  <a:lnTo>
                    <a:pt x="106848" y="291798"/>
                  </a:lnTo>
                  <a:lnTo>
                    <a:pt x="104928" y="281950"/>
                  </a:lnTo>
                  <a:lnTo>
                    <a:pt x="101038" y="272958"/>
                  </a:lnTo>
                  <a:lnTo>
                    <a:pt x="95459" y="265035"/>
                  </a:lnTo>
                  <a:lnTo>
                    <a:pt x="88510" y="258953"/>
                  </a:lnTo>
                  <a:lnTo>
                    <a:pt x="80510" y="254994"/>
                  </a:lnTo>
                  <a:lnTo>
                    <a:pt x="71739" y="253139"/>
                  </a:lnTo>
                  <a:lnTo>
                    <a:pt x="62418" y="253326"/>
                  </a:lnTo>
                  <a:lnTo>
                    <a:pt x="52721" y="255312"/>
                  </a:lnTo>
                  <a:lnTo>
                    <a:pt x="43095" y="259067"/>
                  </a:lnTo>
                  <a:lnTo>
                    <a:pt x="34238" y="264852"/>
                  </a:lnTo>
                  <a:lnTo>
                    <a:pt x="26468" y="272629"/>
                  </a:lnTo>
                  <a:lnTo>
                    <a:pt x="19761" y="282103"/>
                  </a:lnTo>
                  <a:lnTo>
                    <a:pt x="13938" y="292903"/>
                  </a:lnTo>
                  <a:lnTo>
                    <a:pt x="8807" y="304680"/>
                  </a:lnTo>
                  <a:lnTo>
                    <a:pt x="4511" y="316994"/>
                  </a:lnTo>
                  <a:lnTo>
                    <a:pt x="1522" y="329325"/>
                  </a:lnTo>
                  <a:lnTo>
                    <a:pt x="0" y="341388"/>
                  </a:lnTo>
                  <a:lnTo>
                    <a:pt x="130" y="352944"/>
                  </a:lnTo>
                  <a:lnTo>
                    <a:pt x="2269" y="363712"/>
                  </a:lnTo>
                  <a:lnTo>
                    <a:pt x="6421" y="373609"/>
                  </a:lnTo>
                  <a:lnTo>
                    <a:pt x="12464" y="382238"/>
                  </a:lnTo>
                  <a:lnTo>
                    <a:pt x="20332" y="388832"/>
                  </a:lnTo>
                  <a:lnTo>
                    <a:pt x="29803" y="393151"/>
                  </a:lnTo>
                  <a:lnTo>
                    <a:pt x="40396" y="395254"/>
                  </a:lnTo>
                  <a:lnTo>
                    <a:pt x="51490" y="395236"/>
                  </a:lnTo>
                  <a:lnTo>
                    <a:pt x="62683" y="393374"/>
                  </a:lnTo>
                  <a:lnTo>
                    <a:pt x="73637" y="390042"/>
                  </a:lnTo>
                  <a:lnTo>
                    <a:pt x="83992" y="385606"/>
                  </a:lnTo>
                  <a:lnTo>
                    <a:pt x="93622" y="380362"/>
                  </a:lnTo>
                  <a:lnTo>
                    <a:pt x="102580" y="374216"/>
                  </a:lnTo>
                  <a:lnTo>
                    <a:pt x="110991" y="366729"/>
                  </a:lnTo>
                  <a:lnTo>
                    <a:pt x="118983" y="357763"/>
                  </a:lnTo>
                  <a:lnTo>
                    <a:pt x="126506" y="347469"/>
                  </a:lnTo>
                  <a:lnTo>
                    <a:pt x="133339" y="336110"/>
                  </a:lnTo>
                  <a:lnTo>
                    <a:pt x="139420" y="323944"/>
                  </a:lnTo>
                  <a:lnTo>
                    <a:pt x="144826" y="311029"/>
                  </a:lnTo>
                  <a:lnTo>
                    <a:pt x="149691" y="297228"/>
                  </a:lnTo>
                  <a:lnTo>
                    <a:pt x="154146" y="282538"/>
                  </a:lnTo>
                  <a:lnTo>
                    <a:pt x="158138" y="267081"/>
                  </a:lnTo>
                  <a:lnTo>
                    <a:pt x="161447" y="251020"/>
                  </a:lnTo>
                  <a:lnTo>
                    <a:pt x="164003" y="234519"/>
                  </a:lnTo>
                  <a:lnTo>
                    <a:pt x="165720" y="218031"/>
                  </a:lnTo>
                  <a:lnTo>
                    <a:pt x="166423" y="202268"/>
                  </a:lnTo>
                  <a:lnTo>
                    <a:pt x="166121" y="187548"/>
                  </a:lnTo>
                  <a:lnTo>
                    <a:pt x="165121" y="173529"/>
                  </a:lnTo>
                  <a:lnTo>
                    <a:pt x="163920" y="159428"/>
                  </a:lnTo>
                  <a:lnTo>
                    <a:pt x="162820" y="144791"/>
                  </a:lnTo>
                  <a:lnTo>
                    <a:pt x="161932" y="129670"/>
                  </a:lnTo>
                  <a:lnTo>
                    <a:pt x="161262" y="114432"/>
                  </a:lnTo>
                  <a:lnTo>
                    <a:pt x="160772" y="99328"/>
                  </a:lnTo>
                  <a:lnTo>
                    <a:pt x="160256" y="84609"/>
                  </a:lnTo>
                  <a:lnTo>
                    <a:pt x="159370" y="70579"/>
                  </a:lnTo>
                  <a:lnTo>
                    <a:pt x="157953" y="57332"/>
                  </a:lnTo>
                  <a:lnTo>
                    <a:pt x="156017" y="44794"/>
                  </a:lnTo>
                  <a:lnTo>
                    <a:pt x="153645" y="32826"/>
                  </a:lnTo>
                  <a:lnTo>
                    <a:pt x="150934" y="21313"/>
                  </a:lnTo>
                  <a:lnTo>
                    <a:pt x="147785" y="10958"/>
                  </a:lnTo>
                  <a:lnTo>
                    <a:pt x="143181" y="3453"/>
                  </a:lnTo>
                  <a:lnTo>
                    <a:pt x="136967" y="0"/>
                  </a:lnTo>
                  <a:lnTo>
                    <a:pt x="130853" y="817"/>
                  </a:lnTo>
                  <a:lnTo>
                    <a:pt x="125378" y="5298"/>
                  </a:lnTo>
                  <a:lnTo>
                    <a:pt x="120656" y="12770"/>
                  </a:lnTo>
                  <a:lnTo>
                    <a:pt x="116846" y="22788"/>
                  </a:lnTo>
                  <a:lnTo>
                    <a:pt x="113948" y="34879"/>
                  </a:lnTo>
                  <a:lnTo>
                    <a:pt x="111831" y="48567"/>
                  </a:lnTo>
                  <a:lnTo>
                    <a:pt x="110328" y="63430"/>
                  </a:lnTo>
                  <a:lnTo>
                    <a:pt x="109284" y="79128"/>
                  </a:lnTo>
                  <a:lnTo>
                    <a:pt x="108736" y="95245"/>
                  </a:lnTo>
                  <a:lnTo>
                    <a:pt x="108892" y="111293"/>
                  </a:lnTo>
                  <a:lnTo>
                    <a:pt x="109812" y="127013"/>
                  </a:lnTo>
                  <a:lnTo>
                    <a:pt x="111412" y="142349"/>
                  </a:lnTo>
                  <a:lnTo>
                    <a:pt x="113557" y="157341"/>
                  </a:lnTo>
                  <a:lnTo>
                    <a:pt x="116112" y="172059"/>
                  </a:lnTo>
                  <a:lnTo>
                    <a:pt x="118962" y="186572"/>
                  </a:lnTo>
                  <a:lnTo>
                    <a:pt x="122021" y="200938"/>
                  </a:lnTo>
                  <a:lnTo>
                    <a:pt x="125229" y="215195"/>
                  </a:lnTo>
                  <a:lnTo>
                    <a:pt x="128705" y="229212"/>
                  </a:lnTo>
                  <a:lnTo>
                    <a:pt x="132724" y="242704"/>
                  </a:lnTo>
                  <a:lnTo>
                    <a:pt x="137393" y="255553"/>
                  </a:lnTo>
                  <a:lnTo>
                    <a:pt x="142666" y="267639"/>
                  </a:lnTo>
                  <a:lnTo>
                    <a:pt x="148430" y="278763"/>
                  </a:lnTo>
                  <a:lnTo>
                    <a:pt x="154558" y="288903"/>
                  </a:lnTo>
                  <a:lnTo>
                    <a:pt x="160645" y="297894"/>
                  </a:lnTo>
                  <a:lnTo>
                    <a:pt x="166610" y="306223"/>
                  </a:lnTo>
                  <a:lnTo>
                    <a:pt x="172975" y="314622"/>
                  </a:lnTo>
                  <a:lnTo>
                    <a:pt x="180749" y="32445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99387" y="1038189"/>
              <a:ext cx="201111" cy="334856"/>
            </a:xfrm>
            <a:custGeom>
              <a:avLst/>
              <a:gdLst/>
              <a:ahLst/>
              <a:cxnLst/>
              <a:rect l="0" t="0" r="0" b="0"/>
              <a:pathLst>
                <a:path w="201111" h="334856">
                  <a:moveTo>
                    <a:pt x="106354" y="277873"/>
                  </a:moveTo>
                  <a:lnTo>
                    <a:pt x="109220" y="269004"/>
                  </a:lnTo>
                  <a:lnTo>
                    <a:pt x="111362" y="260017"/>
                  </a:lnTo>
                  <a:lnTo>
                    <a:pt x="112956" y="250031"/>
                  </a:lnTo>
                  <a:lnTo>
                    <a:pt x="113791" y="239396"/>
                  </a:lnTo>
                  <a:lnTo>
                    <a:pt x="113343" y="228882"/>
                  </a:lnTo>
                  <a:lnTo>
                    <a:pt x="111425" y="218939"/>
                  </a:lnTo>
                  <a:lnTo>
                    <a:pt x="107843" y="209998"/>
                  </a:lnTo>
                  <a:lnTo>
                    <a:pt x="102237" y="202606"/>
                  </a:lnTo>
                  <a:lnTo>
                    <a:pt x="94616" y="196908"/>
                  </a:lnTo>
                  <a:lnTo>
                    <a:pt x="85432" y="192880"/>
                  </a:lnTo>
                  <a:lnTo>
                    <a:pt x="75367" y="190529"/>
                  </a:lnTo>
                  <a:lnTo>
                    <a:pt x="64904" y="189692"/>
                  </a:lnTo>
                  <a:lnTo>
                    <a:pt x="54459" y="190415"/>
                  </a:lnTo>
                  <a:lnTo>
                    <a:pt x="44453" y="193018"/>
                  </a:lnTo>
                  <a:lnTo>
                    <a:pt x="35066" y="197509"/>
                  </a:lnTo>
                  <a:lnTo>
                    <a:pt x="26442" y="203625"/>
                  </a:lnTo>
                  <a:lnTo>
                    <a:pt x="18788" y="211017"/>
                  </a:lnTo>
                  <a:lnTo>
                    <a:pt x="12127" y="219363"/>
                  </a:lnTo>
                  <a:lnTo>
                    <a:pt x="6652" y="228558"/>
                  </a:lnTo>
                  <a:lnTo>
                    <a:pt x="2796" y="238708"/>
                  </a:lnTo>
                  <a:lnTo>
                    <a:pt x="647" y="249788"/>
                  </a:lnTo>
                  <a:lnTo>
                    <a:pt x="0" y="261499"/>
                  </a:lnTo>
                  <a:lnTo>
                    <a:pt x="545" y="273360"/>
                  </a:lnTo>
                  <a:lnTo>
                    <a:pt x="1992" y="285070"/>
                  </a:lnTo>
                  <a:lnTo>
                    <a:pt x="4418" y="296204"/>
                  </a:lnTo>
                  <a:lnTo>
                    <a:pt x="8249" y="306148"/>
                  </a:lnTo>
                  <a:lnTo>
                    <a:pt x="13607" y="314680"/>
                  </a:lnTo>
                  <a:lnTo>
                    <a:pt x="20494" y="321747"/>
                  </a:lnTo>
                  <a:lnTo>
                    <a:pt x="28944" y="327286"/>
                  </a:lnTo>
                  <a:lnTo>
                    <a:pt x="38808" y="331412"/>
                  </a:lnTo>
                  <a:lnTo>
                    <a:pt x="49498" y="334050"/>
                  </a:lnTo>
                  <a:lnTo>
                    <a:pt x="60126" y="334855"/>
                  </a:lnTo>
                  <a:lnTo>
                    <a:pt x="70193" y="333807"/>
                  </a:lnTo>
                  <a:lnTo>
                    <a:pt x="79576" y="331155"/>
                  </a:lnTo>
                  <a:lnTo>
                    <a:pt x="88338" y="327242"/>
                  </a:lnTo>
                  <a:lnTo>
                    <a:pt x="96602" y="322385"/>
                  </a:lnTo>
                  <a:lnTo>
                    <a:pt x="104492" y="316686"/>
                  </a:lnTo>
                  <a:lnTo>
                    <a:pt x="112112" y="310037"/>
                  </a:lnTo>
                  <a:lnTo>
                    <a:pt x="119537" y="302455"/>
                  </a:lnTo>
                  <a:lnTo>
                    <a:pt x="126662" y="294077"/>
                  </a:lnTo>
                  <a:lnTo>
                    <a:pt x="133221" y="285075"/>
                  </a:lnTo>
                  <a:lnTo>
                    <a:pt x="139117" y="275606"/>
                  </a:lnTo>
                  <a:lnTo>
                    <a:pt x="144569" y="265636"/>
                  </a:lnTo>
                  <a:lnTo>
                    <a:pt x="149997" y="254959"/>
                  </a:lnTo>
                  <a:lnTo>
                    <a:pt x="155642" y="243515"/>
                  </a:lnTo>
                  <a:lnTo>
                    <a:pt x="161248" y="231390"/>
                  </a:lnTo>
                  <a:lnTo>
                    <a:pt x="166179" y="218718"/>
                  </a:lnTo>
                  <a:lnTo>
                    <a:pt x="170125" y="205632"/>
                  </a:lnTo>
                  <a:lnTo>
                    <a:pt x="173095" y="192082"/>
                  </a:lnTo>
                  <a:lnTo>
                    <a:pt x="175247" y="177846"/>
                  </a:lnTo>
                  <a:lnTo>
                    <a:pt x="176766" y="162861"/>
                  </a:lnTo>
                  <a:lnTo>
                    <a:pt x="177821" y="147205"/>
                  </a:lnTo>
                  <a:lnTo>
                    <a:pt x="178545" y="131009"/>
                  </a:lnTo>
                  <a:lnTo>
                    <a:pt x="179029" y="114413"/>
                  </a:lnTo>
                  <a:lnTo>
                    <a:pt x="179016" y="97693"/>
                  </a:lnTo>
                  <a:lnTo>
                    <a:pt x="177945" y="81240"/>
                  </a:lnTo>
                  <a:lnTo>
                    <a:pt x="175594" y="65254"/>
                  </a:lnTo>
                  <a:lnTo>
                    <a:pt x="172217" y="49910"/>
                  </a:lnTo>
                  <a:lnTo>
                    <a:pt x="168340" y="35445"/>
                  </a:lnTo>
                  <a:lnTo>
                    <a:pt x="164322" y="21927"/>
                  </a:lnTo>
                  <a:lnTo>
                    <a:pt x="160145" y="10238"/>
                  </a:lnTo>
                  <a:lnTo>
                    <a:pt x="154746" y="2582"/>
                  </a:lnTo>
                  <a:lnTo>
                    <a:pt x="147928" y="0"/>
                  </a:lnTo>
                  <a:lnTo>
                    <a:pt x="141406" y="1524"/>
                  </a:lnTo>
                  <a:lnTo>
                    <a:pt x="135670" y="5967"/>
                  </a:lnTo>
                  <a:lnTo>
                    <a:pt x="130784" y="12575"/>
                  </a:lnTo>
                  <a:lnTo>
                    <a:pt x="126870" y="21009"/>
                  </a:lnTo>
                  <a:lnTo>
                    <a:pt x="123909" y="30956"/>
                  </a:lnTo>
                  <a:lnTo>
                    <a:pt x="121923" y="42083"/>
                  </a:lnTo>
                  <a:lnTo>
                    <a:pt x="121040" y="54089"/>
                  </a:lnTo>
                  <a:lnTo>
                    <a:pt x="121222" y="66732"/>
                  </a:lnTo>
                  <a:lnTo>
                    <a:pt x="122141" y="79986"/>
                  </a:lnTo>
                  <a:lnTo>
                    <a:pt x="123289" y="94024"/>
                  </a:lnTo>
                  <a:lnTo>
                    <a:pt x="124358" y="108868"/>
                  </a:lnTo>
                  <a:lnTo>
                    <a:pt x="125395" y="124092"/>
                  </a:lnTo>
                  <a:lnTo>
                    <a:pt x="126698" y="138932"/>
                  </a:lnTo>
                  <a:lnTo>
                    <a:pt x="128426" y="152992"/>
                  </a:lnTo>
                  <a:lnTo>
                    <a:pt x="130588" y="166381"/>
                  </a:lnTo>
                  <a:lnTo>
                    <a:pt x="133117" y="179520"/>
                  </a:lnTo>
                  <a:lnTo>
                    <a:pt x="135943" y="192684"/>
                  </a:lnTo>
                  <a:lnTo>
                    <a:pt x="139316" y="205662"/>
                  </a:lnTo>
                  <a:lnTo>
                    <a:pt x="143791" y="217858"/>
                  </a:lnTo>
                  <a:lnTo>
                    <a:pt x="149577" y="228981"/>
                  </a:lnTo>
                  <a:lnTo>
                    <a:pt x="156499" y="238771"/>
                  </a:lnTo>
                  <a:lnTo>
                    <a:pt x="165060" y="247788"/>
                  </a:lnTo>
                  <a:lnTo>
                    <a:pt x="178252" y="256823"/>
                  </a:lnTo>
                  <a:lnTo>
                    <a:pt x="201110" y="26734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05782" y="1252891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10461" y="14535"/>
                  </a:lnTo>
                  <a:lnTo>
                    <a:pt x="9821" y="27165"/>
                  </a:lnTo>
                  <a:lnTo>
                    <a:pt x="8529" y="39056"/>
                  </a:lnTo>
                  <a:lnTo>
                    <a:pt x="6834" y="50058"/>
                  </a:lnTo>
                  <a:lnTo>
                    <a:pt x="4983" y="60501"/>
                  </a:lnTo>
                  <a:lnTo>
                    <a:pt x="2816" y="71310"/>
                  </a:lnTo>
                  <a:lnTo>
                    <a:pt x="0" y="8422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05782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90010" y="1229279"/>
              <a:ext cx="200042" cy="128898"/>
            </a:xfrm>
            <a:custGeom>
              <a:avLst/>
              <a:gdLst/>
              <a:ahLst/>
              <a:cxnLst/>
              <a:rect l="0" t="0" r="0" b="0"/>
              <a:pathLst>
                <a:path w="200042" h="128898">
                  <a:moveTo>
                    <a:pt x="0" y="34140"/>
                  </a:moveTo>
                  <a:lnTo>
                    <a:pt x="5800" y="42942"/>
                  </a:lnTo>
                  <a:lnTo>
                    <a:pt x="10725" y="51288"/>
                  </a:lnTo>
                  <a:lnTo>
                    <a:pt x="15228" y="59987"/>
                  </a:lnTo>
                  <a:lnTo>
                    <a:pt x="19448" y="69108"/>
                  </a:lnTo>
                  <a:lnTo>
                    <a:pt x="23462" y="78603"/>
                  </a:lnTo>
                  <a:lnTo>
                    <a:pt x="27329" y="88324"/>
                  </a:lnTo>
                  <a:lnTo>
                    <a:pt x="31286" y="95681"/>
                  </a:lnTo>
                  <a:lnTo>
                    <a:pt x="35020" y="97322"/>
                  </a:lnTo>
                  <a:lnTo>
                    <a:pt x="37686" y="93917"/>
                  </a:lnTo>
                  <a:lnTo>
                    <a:pt x="39376" y="86949"/>
                  </a:lnTo>
                  <a:lnTo>
                    <a:pt x="40580" y="77758"/>
                  </a:lnTo>
                  <a:lnTo>
                    <a:pt x="41860" y="67462"/>
                  </a:lnTo>
                  <a:lnTo>
                    <a:pt x="43508" y="56731"/>
                  </a:lnTo>
                  <a:lnTo>
                    <a:pt x="45751" y="46051"/>
                  </a:lnTo>
                  <a:lnTo>
                    <a:pt x="48852" y="35861"/>
                  </a:lnTo>
                  <a:lnTo>
                    <a:pt x="52870" y="26342"/>
                  </a:lnTo>
                  <a:lnTo>
                    <a:pt x="58025" y="17793"/>
                  </a:lnTo>
                  <a:lnTo>
                    <a:pt x="64764" y="10718"/>
                  </a:lnTo>
                  <a:lnTo>
                    <a:pt x="73184" y="5263"/>
                  </a:lnTo>
                  <a:lnTo>
                    <a:pt x="82922" y="1581"/>
                  </a:lnTo>
                  <a:lnTo>
                    <a:pt x="93368" y="0"/>
                  </a:lnTo>
                  <a:lnTo>
                    <a:pt x="104094" y="492"/>
                  </a:lnTo>
                  <a:lnTo>
                    <a:pt x="114886" y="2753"/>
                  </a:lnTo>
                  <a:lnTo>
                    <a:pt x="125658" y="6396"/>
                  </a:lnTo>
                  <a:lnTo>
                    <a:pt x="136373" y="11068"/>
                  </a:lnTo>
                  <a:lnTo>
                    <a:pt x="146702" y="16642"/>
                  </a:lnTo>
                  <a:lnTo>
                    <a:pt x="156040" y="23206"/>
                  </a:lnTo>
                  <a:lnTo>
                    <a:pt x="164137" y="30731"/>
                  </a:lnTo>
                  <a:lnTo>
                    <a:pt x="171066" y="39071"/>
                  </a:lnTo>
                  <a:lnTo>
                    <a:pt x="177037" y="48047"/>
                  </a:lnTo>
                  <a:lnTo>
                    <a:pt x="182273" y="57495"/>
                  </a:lnTo>
                  <a:lnTo>
                    <a:pt x="186823" y="67402"/>
                  </a:lnTo>
                  <a:lnTo>
                    <a:pt x="191001" y="79192"/>
                  </a:lnTo>
                  <a:lnTo>
                    <a:pt x="195179" y="97252"/>
                  </a:lnTo>
                  <a:lnTo>
                    <a:pt x="200041" y="12889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42653" y="1220920"/>
              <a:ext cx="392318" cy="337298"/>
            </a:xfrm>
            <a:custGeom>
              <a:avLst/>
              <a:gdLst/>
              <a:ahLst/>
              <a:cxnLst/>
              <a:rect l="0" t="0" r="0" b="0"/>
              <a:pathLst>
                <a:path w="392318" h="337298">
                  <a:moveTo>
                    <a:pt x="326383" y="63556"/>
                  </a:moveTo>
                  <a:lnTo>
                    <a:pt x="329116" y="54755"/>
                  </a:lnTo>
                  <a:lnTo>
                    <a:pt x="329977" y="46408"/>
                  </a:lnTo>
                  <a:lnTo>
                    <a:pt x="328982" y="37718"/>
                  </a:lnTo>
                  <a:lnTo>
                    <a:pt x="326271" y="28943"/>
                  </a:lnTo>
                  <a:lnTo>
                    <a:pt x="321838" y="20745"/>
                  </a:lnTo>
                  <a:lnTo>
                    <a:pt x="315845" y="13468"/>
                  </a:lnTo>
                  <a:lnTo>
                    <a:pt x="308414" y="7451"/>
                  </a:lnTo>
                  <a:lnTo>
                    <a:pt x="299539" y="3167"/>
                  </a:lnTo>
                  <a:lnTo>
                    <a:pt x="289361" y="704"/>
                  </a:lnTo>
                  <a:lnTo>
                    <a:pt x="278446" y="0"/>
                  </a:lnTo>
                  <a:lnTo>
                    <a:pt x="267661" y="1033"/>
                  </a:lnTo>
                  <a:lnTo>
                    <a:pt x="257491" y="3617"/>
                  </a:lnTo>
                  <a:lnTo>
                    <a:pt x="248206" y="7620"/>
                  </a:lnTo>
                  <a:lnTo>
                    <a:pt x="240042" y="13047"/>
                  </a:lnTo>
                  <a:lnTo>
                    <a:pt x="233002" y="19773"/>
                  </a:lnTo>
                  <a:lnTo>
                    <a:pt x="227088" y="27729"/>
                  </a:lnTo>
                  <a:lnTo>
                    <a:pt x="222397" y="36971"/>
                  </a:lnTo>
                  <a:lnTo>
                    <a:pt x="218876" y="47403"/>
                  </a:lnTo>
                  <a:lnTo>
                    <a:pt x="216661" y="58491"/>
                  </a:lnTo>
                  <a:lnTo>
                    <a:pt x="216147" y="69394"/>
                  </a:lnTo>
                  <a:lnTo>
                    <a:pt x="217399" y="79644"/>
                  </a:lnTo>
                  <a:lnTo>
                    <a:pt x="220359" y="88982"/>
                  </a:lnTo>
                  <a:lnTo>
                    <a:pt x="225012" y="97182"/>
                  </a:lnTo>
                  <a:lnTo>
                    <a:pt x="231183" y="104246"/>
                  </a:lnTo>
                  <a:lnTo>
                    <a:pt x="238749" y="110177"/>
                  </a:lnTo>
                  <a:lnTo>
                    <a:pt x="247721" y="114878"/>
                  </a:lnTo>
                  <a:lnTo>
                    <a:pt x="257978" y="118411"/>
                  </a:lnTo>
                  <a:lnTo>
                    <a:pt x="269287" y="120804"/>
                  </a:lnTo>
                  <a:lnTo>
                    <a:pt x="281401" y="121969"/>
                  </a:lnTo>
                  <a:lnTo>
                    <a:pt x="294097" y="121967"/>
                  </a:lnTo>
                  <a:lnTo>
                    <a:pt x="306874" y="120662"/>
                  </a:lnTo>
                  <a:lnTo>
                    <a:pt x="318993" y="117659"/>
                  </a:lnTo>
                  <a:lnTo>
                    <a:pt x="330099" y="112923"/>
                  </a:lnTo>
                  <a:lnTo>
                    <a:pt x="340030" y="107660"/>
                  </a:lnTo>
                  <a:lnTo>
                    <a:pt x="348636" y="104033"/>
                  </a:lnTo>
                  <a:lnTo>
                    <a:pt x="355981" y="103133"/>
                  </a:lnTo>
                  <a:lnTo>
                    <a:pt x="362271" y="105180"/>
                  </a:lnTo>
                  <a:lnTo>
                    <a:pt x="367746" y="110069"/>
                  </a:lnTo>
                  <a:lnTo>
                    <a:pt x="372617" y="117401"/>
                  </a:lnTo>
                  <a:lnTo>
                    <a:pt x="376892" y="126661"/>
                  </a:lnTo>
                  <a:lnTo>
                    <a:pt x="380392" y="137361"/>
                  </a:lnTo>
                  <a:lnTo>
                    <a:pt x="383085" y="149093"/>
                  </a:lnTo>
                  <a:lnTo>
                    <a:pt x="385234" y="161387"/>
                  </a:lnTo>
                  <a:lnTo>
                    <a:pt x="387291" y="173711"/>
                  </a:lnTo>
                  <a:lnTo>
                    <a:pt x="389516" y="185771"/>
                  </a:lnTo>
                  <a:lnTo>
                    <a:pt x="391502" y="197326"/>
                  </a:lnTo>
                  <a:lnTo>
                    <a:pt x="392317" y="208095"/>
                  </a:lnTo>
                  <a:lnTo>
                    <a:pt x="391519" y="218005"/>
                  </a:lnTo>
                  <a:lnTo>
                    <a:pt x="388828" y="227154"/>
                  </a:lnTo>
                  <a:lnTo>
                    <a:pt x="383889" y="235693"/>
                  </a:lnTo>
                  <a:lnTo>
                    <a:pt x="376740" y="243767"/>
                  </a:lnTo>
                  <a:lnTo>
                    <a:pt x="367549" y="251174"/>
                  </a:lnTo>
                  <a:lnTo>
                    <a:pt x="356421" y="257398"/>
                  </a:lnTo>
                  <a:lnTo>
                    <a:pt x="343608" y="262256"/>
                  </a:lnTo>
                  <a:lnTo>
                    <a:pt x="329448" y="266026"/>
                  </a:lnTo>
                  <a:lnTo>
                    <a:pt x="314275" y="269255"/>
                  </a:lnTo>
                  <a:lnTo>
                    <a:pt x="298368" y="272315"/>
                  </a:lnTo>
                  <a:lnTo>
                    <a:pt x="281943" y="275219"/>
                  </a:lnTo>
                  <a:lnTo>
                    <a:pt x="265157" y="277724"/>
                  </a:lnTo>
                  <a:lnTo>
                    <a:pt x="248124" y="279713"/>
                  </a:lnTo>
                  <a:lnTo>
                    <a:pt x="230923" y="281372"/>
                  </a:lnTo>
                  <a:lnTo>
                    <a:pt x="213609" y="283093"/>
                  </a:lnTo>
                  <a:lnTo>
                    <a:pt x="196226" y="285102"/>
                  </a:lnTo>
                  <a:lnTo>
                    <a:pt x="179129" y="287452"/>
                  </a:lnTo>
                  <a:lnTo>
                    <a:pt x="162948" y="290108"/>
                  </a:lnTo>
                  <a:lnTo>
                    <a:pt x="147944" y="293008"/>
                  </a:lnTo>
                  <a:lnTo>
                    <a:pt x="133733" y="296092"/>
                  </a:lnTo>
                  <a:lnTo>
                    <a:pt x="119503" y="299308"/>
                  </a:lnTo>
                  <a:lnTo>
                    <a:pt x="104779" y="302622"/>
                  </a:lnTo>
                  <a:lnTo>
                    <a:pt x="89600" y="306168"/>
                  </a:lnTo>
                  <a:lnTo>
                    <a:pt x="74323" y="310234"/>
                  </a:lnTo>
                  <a:lnTo>
                    <a:pt x="59207" y="314926"/>
                  </a:lnTo>
                  <a:lnTo>
                    <a:pt x="44938" y="319894"/>
                  </a:lnTo>
                  <a:lnTo>
                    <a:pt x="31291" y="324914"/>
                  </a:lnTo>
                  <a:lnTo>
                    <a:pt x="17070" y="330426"/>
                  </a:lnTo>
                  <a:lnTo>
                    <a:pt x="0" y="33729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11233" y="114760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7661" y="8868"/>
                  </a:lnTo>
                  <a:lnTo>
                    <a:pt x="5520" y="17855"/>
                  </a:lnTo>
                  <a:lnTo>
                    <a:pt x="3921" y="27846"/>
                  </a:lnTo>
                  <a:lnTo>
                    <a:pt x="2914" y="38654"/>
                  </a:lnTo>
                  <a:lnTo>
                    <a:pt x="2713" y="49817"/>
                  </a:lnTo>
                  <a:lnTo>
                    <a:pt x="3360" y="61022"/>
                  </a:lnTo>
                  <a:lnTo>
                    <a:pt x="4425" y="72134"/>
                  </a:lnTo>
                  <a:lnTo>
                    <a:pt x="5141" y="83119"/>
                  </a:lnTo>
                  <a:lnTo>
                    <a:pt x="5101" y="93971"/>
                  </a:lnTo>
                  <a:lnTo>
                    <a:pt x="4405" y="104259"/>
                  </a:lnTo>
                  <a:lnTo>
                    <a:pt x="3403" y="114129"/>
                  </a:lnTo>
                  <a:lnTo>
                    <a:pt x="2004" y="124449"/>
                  </a:lnTo>
                  <a:lnTo>
                    <a:pt x="0" y="13687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42818" y="1042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06031" y="98967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661" y="8936"/>
                  </a:lnTo>
                  <a:lnTo>
                    <a:pt x="5519" y="18563"/>
                  </a:lnTo>
                  <a:lnTo>
                    <a:pt x="3916" y="29855"/>
                  </a:lnTo>
                  <a:lnTo>
                    <a:pt x="2736" y="42695"/>
                  </a:lnTo>
                  <a:lnTo>
                    <a:pt x="1887" y="56823"/>
                  </a:lnTo>
                  <a:lnTo>
                    <a:pt x="1290" y="71943"/>
                  </a:lnTo>
                  <a:lnTo>
                    <a:pt x="876" y="87632"/>
                  </a:lnTo>
                  <a:lnTo>
                    <a:pt x="591" y="103372"/>
                  </a:lnTo>
                  <a:lnTo>
                    <a:pt x="398" y="118880"/>
                  </a:lnTo>
                  <a:lnTo>
                    <a:pt x="267" y="134240"/>
                  </a:lnTo>
                  <a:lnTo>
                    <a:pt x="179" y="149778"/>
                  </a:lnTo>
                  <a:lnTo>
                    <a:pt x="119" y="165675"/>
                  </a:lnTo>
                  <a:lnTo>
                    <a:pt x="80" y="181794"/>
                  </a:lnTo>
                  <a:lnTo>
                    <a:pt x="54" y="197776"/>
                  </a:lnTo>
                  <a:lnTo>
                    <a:pt x="36" y="213410"/>
                  </a:lnTo>
                  <a:lnTo>
                    <a:pt x="23" y="228442"/>
                  </a:lnTo>
                  <a:lnTo>
                    <a:pt x="14" y="244180"/>
                  </a:lnTo>
                  <a:lnTo>
                    <a:pt x="7" y="264242"/>
                  </a:lnTo>
                  <a:lnTo>
                    <a:pt x="0" y="29479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37575" y="1105492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233287" y="2934"/>
                  </a:lnTo>
                  <a:lnTo>
                    <a:pt x="224300" y="5716"/>
                  </a:lnTo>
                  <a:lnTo>
                    <a:pt x="214309" y="8615"/>
                  </a:lnTo>
                  <a:lnTo>
                    <a:pt x="203502" y="11656"/>
                  </a:lnTo>
                  <a:lnTo>
                    <a:pt x="192339" y="14821"/>
                  </a:lnTo>
                  <a:lnTo>
                    <a:pt x="181134" y="18085"/>
                  </a:lnTo>
                  <a:lnTo>
                    <a:pt x="170021" y="21423"/>
                  </a:lnTo>
                  <a:lnTo>
                    <a:pt x="159037" y="24814"/>
                  </a:lnTo>
                  <a:lnTo>
                    <a:pt x="148166" y="28243"/>
                  </a:lnTo>
                  <a:lnTo>
                    <a:pt x="137223" y="31698"/>
                  </a:lnTo>
                  <a:lnTo>
                    <a:pt x="125878" y="35170"/>
                  </a:lnTo>
                  <a:lnTo>
                    <a:pt x="113974" y="38650"/>
                  </a:lnTo>
                  <a:lnTo>
                    <a:pt x="101368" y="41970"/>
                  </a:lnTo>
                  <a:lnTo>
                    <a:pt x="87840" y="44820"/>
                  </a:lnTo>
                  <a:lnTo>
                    <a:pt x="73384" y="47069"/>
                  </a:lnTo>
                  <a:lnTo>
                    <a:pt x="58693" y="48751"/>
                  </a:lnTo>
                  <a:lnTo>
                    <a:pt x="43516" y="50146"/>
                  </a:lnTo>
                  <a:lnTo>
                    <a:pt x="25403" y="51373"/>
                  </a:lnTo>
                  <a:lnTo>
                    <a:pt x="0" y="5264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54128" y="1063378"/>
              <a:ext cx="209388" cy="231628"/>
            </a:xfrm>
            <a:custGeom>
              <a:avLst/>
              <a:gdLst/>
              <a:ahLst/>
              <a:cxnLst/>
              <a:rect l="0" t="0" r="0" b="0"/>
              <a:pathLst>
                <a:path w="209388" h="231628">
                  <a:moveTo>
                    <a:pt x="157229" y="0"/>
                  </a:moveTo>
                  <a:lnTo>
                    <a:pt x="145561" y="67"/>
                  </a:lnTo>
                  <a:lnTo>
                    <a:pt x="135073" y="707"/>
                  </a:lnTo>
                  <a:lnTo>
                    <a:pt x="124771" y="2008"/>
                  </a:lnTo>
                  <a:lnTo>
                    <a:pt x="114470" y="4041"/>
                  </a:lnTo>
                  <a:lnTo>
                    <a:pt x="104126" y="7005"/>
                  </a:lnTo>
                  <a:lnTo>
                    <a:pt x="93740" y="10925"/>
                  </a:lnTo>
                  <a:lnTo>
                    <a:pt x="83485" y="15675"/>
                  </a:lnTo>
                  <a:lnTo>
                    <a:pt x="73675" y="21078"/>
                  </a:lnTo>
                  <a:lnTo>
                    <a:pt x="64444" y="26970"/>
                  </a:lnTo>
                  <a:lnTo>
                    <a:pt x="55602" y="33212"/>
                  </a:lnTo>
                  <a:lnTo>
                    <a:pt x="46744" y="39700"/>
                  </a:lnTo>
                  <a:lnTo>
                    <a:pt x="37639" y="46360"/>
                  </a:lnTo>
                  <a:lnTo>
                    <a:pt x="28386" y="53136"/>
                  </a:lnTo>
                  <a:lnTo>
                    <a:pt x="19321" y="59992"/>
                  </a:lnTo>
                  <a:lnTo>
                    <a:pt x="10660" y="66917"/>
                  </a:lnTo>
                  <a:lnTo>
                    <a:pt x="3574" y="74401"/>
                  </a:lnTo>
                  <a:lnTo>
                    <a:pt x="0" y="82214"/>
                  </a:lnTo>
                  <a:lnTo>
                    <a:pt x="620" y="88808"/>
                  </a:lnTo>
                  <a:lnTo>
                    <a:pt x="5313" y="93795"/>
                  </a:lnTo>
                  <a:lnTo>
                    <a:pt x="13470" y="97380"/>
                  </a:lnTo>
                  <a:lnTo>
                    <a:pt x="24008" y="99724"/>
                  </a:lnTo>
                  <a:lnTo>
                    <a:pt x="35613" y="100814"/>
                  </a:lnTo>
                  <a:lnTo>
                    <a:pt x="47460" y="100757"/>
                  </a:lnTo>
                  <a:lnTo>
                    <a:pt x="59348" y="100083"/>
                  </a:lnTo>
                  <a:lnTo>
                    <a:pt x="71472" y="99627"/>
                  </a:lnTo>
                  <a:lnTo>
                    <a:pt x="83963" y="99843"/>
                  </a:lnTo>
                  <a:lnTo>
                    <a:pt x="96828" y="100822"/>
                  </a:lnTo>
                  <a:lnTo>
                    <a:pt x="110013" y="102475"/>
                  </a:lnTo>
                  <a:lnTo>
                    <a:pt x="123442" y="104668"/>
                  </a:lnTo>
                  <a:lnTo>
                    <a:pt x="136886" y="107428"/>
                  </a:lnTo>
                  <a:lnTo>
                    <a:pt x="149987" y="110950"/>
                  </a:lnTo>
                  <a:lnTo>
                    <a:pt x="162566" y="115284"/>
                  </a:lnTo>
                  <a:lnTo>
                    <a:pt x="174299" y="120497"/>
                  </a:lnTo>
                  <a:lnTo>
                    <a:pt x="184654" y="126753"/>
                  </a:lnTo>
                  <a:lnTo>
                    <a:pt x="193460" y="134039"/>
                  </a:lnTo>
                  <a:lnTo>
                    <a:pt x="200543" y="142202"/>
                  </a:lnTo>
                  <a:lnTo>
                    <a:pt x="205559" y="151053"/>
                  </a:lnTo>
                  <a:lnTo>
                    <a:pt x="208517" y="160403"/>
                  </a:lnTo>
                  <a:lnTo>
                    <a:pt x="209387" y="169782"/>
                  </a:lnTo>
                  <a:lnTo>
                    <a:pt x="207934" y="178465"/>
                  </a:lnTo>
                  <a:lnTo>
                    <a:pt x="204250" y="186116"/>
                  </a:lnTo>
                  <a:lnTo>
                    <a:pt x="198525" y="192742"/>
                  </a:lnTo>
                  <a:lnTo>
                    <a:pt x="190870" y="198509"/>
                  </a:lnTo>
                  <a:lnTo>
                    <a:pt x="181543" y="203613"/>
                  </a:lnTo>
                  <a:lnTo>
                    <a:pt x="171045" y="208229"/>
                  </a:lnTo>
                  <a:lnTo>
                    <a:pt x="160016" y="212497"/>
                  </a:lnTo>
                  <a:lnTo>
                    <a:pt x="148857" y="216519"/>
                  </a:lnTo>
                  <a:lnTo>
                    <a:pt x="137587" y="220206"/>
                  </a:lnTo>
                  <a:lnTo>
                    <a:pt x="125955" y="223303"/>
                  </a:lnTo>
                  <a:lnTo>
                    <a:pt x="113840" y="225718"/>
                  </a:lnTo>
                  <a:lnTo>
                    <a:pt x="101482" y="227512"/>
                  </a:lnTo>
                  <a:lnTo>
                    <a:pt x="87976" y="228993"/>
                  </a:lnTo>
                  <a:lnTo>
                    <a:pt x="69900" y="230290"/>
                  </a:lnTo>
                  <a:lnTo>
                    <a:pt x="41416" y="23162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81432" y="1111417"/>
              <a:ext cx="177124" cy="161287"/>
            </a:xfrm>
            <a:custGeom>
              <a:avLst/>
              <a:gdLst/>
              <a:ahLst/>
              <a:cxnLst/>
              <a:rect l="0" t="0" r="0" b="0"/>
              <a:pathLst>
                <a:path w="177124" h="161287">
                  <a:moveTo>
                    <a:pt x="114236" y="4603"/>
                  </a:moveTo>
                  <a:lnTo>
                    <a:pt x="105435" y="1804"/>
                  </a:lnTo>
                  <a:lnTo>
                    <a:pt x="97088" y="302"/>
                  </a:lnTo>
                  <a:lnTo>
                    <a:pt x="88390" y="0"/>
                  </a:lnTo>
                  <a:lnTo>
                    <a:pt x="79268" y="852"/>
                  </a:lnTo>
                  <a:lnTo>
                    <a:pt x="69773" y="2968"/>
                  </a:lnTo>
                  <a:lnTo>
                    <a:pt x="59986" y="6290"/>
                  </a:lnTo>
                  <a:lnTo>
                    <a:pt x="50145" y="10625"/>
                  </a:lnTo>
                  <a:lnTo>
                    <a:pt x="40619" y="15745"/>
                  </a:lnTo>
                  <a:lnTo>
                    <a:pt x="31591" y="21452"/>
                  </a:lnTo>
                  <a:lnTo>
                    <a:pt x="23225" y="27909"/>
                  </a:lnTo>
                  <a:lnTo>
                    <a:pt x="15752" y="35606"/>
                  </a:lnTo>
                  <a:lnTo>
                    <a:pt x="9222" y="44708"/>
                  </a:lnTo>
                  <a:lnTo>
                    <a:pt x="4005" y="54923"/>
                  </a:lnTo>
                  <a:lnTo>
                    <a:pt x="856" y="65697"/>
                  </a:lnTo>
                  <a:lnTo>
                    <a:pt x="0" y="76643"/>
                  </a:lnTo>
                  <a:lnTo>
                    <a:pt x="1205" y="87415"/>
                  </a:lnTo>
                  <a:lnTo>
                    <a:pt x="4064" y="97641"/>
                  </a:lnTo>
                  <a:lnTo>
                    <a:pt x="8174" y="107181"/>
                  </a:lnTo>
                  <a:lnTo>
                    <a:pt x="13354" y="116077"/>
                  </a:lnTo>
                  <a:lnTo>
                    <a:pt x="19646" y="124446"/>
                  </a:lnTo>
                  <a:lnTo>
                    <a:pt x="26989" y="132409"/>
                  </a:lnTo>
                  <a:lnTo>
                    <a:pt x="35376" y="139912"/>
                  </a:lnTo>
                  <a:lnTo>
                    <a:pt x="44916" y="146733"/>
                  </a:lnTo>
                  <a:lnTo>
                    <a:pt x="55558" y="152791"/>
                  </a:lnTo>
                  <a:lnTo>
                    <a:pt x="67130" y="157672"/>
                  </a:lnTo>
                  <a:lnTo>
                    <a:pt x="79422" y="160589"/>
                  </a:lnTo>
                  <a:lnTo>
                    <a:pt x="92241" y="161286"/>
                  </a:lnTo>
                  <a:lnTo>
                    <a:pt x="105272" y="159973"/>
                  </a:lnTo>
                  <a:lnTo>
                    <a:pt x="118093" y="157040"/>
                  </a:lnTo>
                  <a:lnTo>
                    <a:pt x="130483" y="152880"/>
                  </a:lnTo>
                  <a:lnTo>
                    <a:pt x="142091" y="147667"/>
                  </a:lnTo>
                  <a:lnTo>
                    <a:pt x="152361" y="141352"/>
                  </a:lnTo>
                  <a:lnTo>
                    <a:pt x="161110" y="133999"/>
                  </a:lnTo>
                  <a:lnTo>
                    <a:pt x="168155" y="125775"/>
                  </a:lnTo>
                  <a:lnTo>
                    <a:pt x="173146" y="116878"/>
                  </a:lnTo>
                  <a:lnTo>
                    <a:pt x="176092" y="107488"/>
                  </a:lnTo>
                  <a:lnTo>
                    <a:pt x="177123" y="97911"/>
                  </a:lnTo>
                  <a:lnTo>
                    <a:pt x="176311" y="88562"/>
                  </a:lnTo>
                  <a:lnTo>
                    <a:pt x="173879" y="79646"/>
                  </a:lnTo>
                  <a:lnTo>
                    <a:pt x="170149" y="71186"/>
                  </a:lnTo>
                  <a:lnTo>
                    <a:pt x="165436" y="63117"/>
                  </a:lnTo>
                  <a:lnTo>
                    <a:pt x="160022" y="55363"/>
                  </a:lnTo>
                  <a:lnTo>
                    <a:pt x="154417" y="48146"/>
                  </a:lnTo>
                  <a:lnTo>
                    <a:pt x="148829" y="41283"/>
                  </a:lnTo>
                  <a:lnTo>
                    <a:pt x="142772" y="34169"/>
                  </a:lnTo>
                  <a:lnTo>
                    <a:pt x="135293" y="2566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24939" y="1101579"/>
              <a:ext cx="145643" cy="309041"/>
            </a:xfrm>
            <a:custGeom>
              <a:avLst/>
              <a:gdLst/>
              <a:ahLst/>
              <a:cxnLst/>
              <a:rect l="0" t="0" r="0" b="0"/>
              <a:pathLst>
                <a:path w="145643" h="309041">
                  <a:moveTo>
                    <a:pt x="7599" y="109198"/>
                  </a:moveTo>
                  <a:lnTo>
                    <a:pt x="13333" y="118066"/>
                  </a:lnTo>
                  <a:lnTo>
                    <a:pt x="17617" y="127053"/>
                  </a:lnTo>
                  <a:lnTo>
                    <a:pt x="20828" y="137048"/>
                  </a:lnTo>
                  <a:lnTo>
                    <a:pt x="23362" y="148029"/>
                  </a:lnTo>
                  <a:lnTo>
                    <a:pt x="25707" y="159840"/>
                  </a:lnTo>
                  <a:lnTo>
                    <a:pt x="28156" y="172299"/>
                  </a:lnTo>
                  <a:lnTo>
                    <a:pt x="30809" y="185237"/>
                  </a:lnTo>
                  <a:lnTo>
                    <a:pt x="33674" y="198518"/>
                  </a:lnTo>
                  <a:lnTo>
                    <a:pt x="36717" y="212039"/>
                  </a:lnTo>
                  <a:lnTo>
                    <a:pt x="39897" y="225727"/>
                  </a:lnTo>
                  <a:lnTo>
                    <a:pt x="43178" y="239529"/>
                  </a:lnTo>
                  <a:lnTo>
                    <a:pt x="46522" y="253404"/>
                  </a:lnTo>
                  <a:lnTo>
                    <a:pt x="49579" y="267163"/>
                  </a:lnTo>
                  <a:lnTo>
                    <a:pt x="51719" y="280481"/>
                  </a:lnTo>
                  <a:lnTo>
                    <a:pt x="52652" y="293172"/>
                  </a:lnTo>
                  <a:lnTo>
                    <a:pt x="51701" y="303626"/>
                  </a:lnTo>
                  <a:lnTo>
                    <a:pt x="48817" y="309040"/>
                  </a:lnTo>
                  <a:lnTo>
                    <a:pt x="45441" y="308867"/>
                  </a:lnTo>
                  <a:lnTo>
                    <a:pt x="42047" y="304272"/>
                  </a:lnTo>
                  <a:lnTo>
                    <a:pt x="38672" y="296568"/>
                  </a:lnTo>
                  <a:lnTo>
                    <a:pt x="35290" y="286757"/>
                  </a:lnTo>
                  <a:lnTo>
                    <a:pt x="31887" y="275537"/>
                  </a:lnTo>
                  <a:lnTo>
                    <a:pt x="28460" y="263376"/>
                  </a:lnTo>
                  <a:lnTo>
                    <a:pt x="25011" y="250588"/>
                  </a:lnTo>
                  <a:lnTo>
                    <a:pt x="21549" y="237384"/>
                  </a:lnTo>
                  <a:lnTo>
                    <a:pt x="18241" y="223901"/>
                  </a:lnTo>
                  <a:lnTo>
                    <a:pt x="15401" y="210233"/>
                  </a:lnTo>
                  <a:lnTo>
                    <a:pt x="13154" y="196442"/>
                  </a:lnTo>
                  <a:lnTo>
                    <a:pt x="11307" y="182568"/>
                  </a:lnTo>
                  <a:lnTo>
                    <a:pt x="9452" y="168640"/>
                  </a:lnTo>
                  <a:lnTo>
                    <a:pt x="7354" y="154671"/>
                  </a:lnTo>
                  <a:lnTo>
                    <a:pt x="5113" y="140508"/>
                  </a:lnTo>
                  <a:lnTo>
                    <a:pt x="3063" y="125855"/>
                  </a:lnTo>
                  <a:lnTo>
                    <a:pt x="1390" y="110594"/>
                  </a:lnTo>
                  <a:lnTo>
                    <a:pt x="285" y="95091"/>
                  </a:lnTo>
                  <a:lnTo>
                    <a:pt x="0" y="80062"/>
                  </a:lnTo>
                  <a:lnTo>
                    <a:pt x="596" y="65886"/>
                  </a:lnTo>
                  <a:lnTo>
                    <a:pt x="2133" y="52758"/>
                  </a:lnTo>
                  <a:lnTo>
                    <a:pt x="4761" y="40859"/>
                  </a:lnTo>
                  <a:lnTo>
                    <a:pt x="8462" y="30164"/>
                  </a:lnTo>
                  <a:lnTo>
                    <a:pt x="13406" y="20812"/>
                  </a:lnTo>
                  <a:lnTo>
                    <a:pt x="20004" y="13192"/>
                  </a:lnTo>
                  <a:lnTo>
                    <a:pt x="28330" y="7365"/>
                  </a:lnTo>
                  <a:lnTo>
                    <a:pt x="38005" y="3263"/>
                  </a:lnTo>
                  <a:lnTo>
                    <a:pt x="48409" y="868"/>
                  </a:lnTo>
                  <a:lnTo>
                    <a:pt x="59102" y="0"/>
                  </a:lnTo>
                  <a:lnTo>
                    <a:pt x="69703" y="534"/>
                  </a:lnTo>
                  <a:lnTo>
                    <a:pt x="79814" y="2479"/>
                  </a:lnTo>
                  <a:lnTo>
                    <a:pt x="89277" y="5710"/>
                  </a:lnTo>
                  <a:lnTo>
                    <a:pt x="98121" y="9996"/>
                  </a:lnTo>
                  <a:lnTo>
                    <a:pt x="106455" y="15089"/>
                  </a:lnTo>
                  <a:lnTo>
                    <a:pt x="114396" y="20777"/>
                  </a:lnTo>
                  <a:lnTo>
                    <a:pt x="121883" y="27053"/>
                  </a:lnTo>
                  <a:lnTo>
                    <a:pt x="128692" y="34097"/>
                  </a:lnTo>
                  <a:lnTo>
                    <a:pt x="134748" y="41948"/>
                  </a:lnTo>
                  <a:lnTo>
                    <a:pt x="139798" y="50508"/>
                  </a:lnTo>
                  <a:lnTo>
                    <a:pt x="143361" y="59633"/>
                  </a:lnTo>
                  <a:lnTo>
                    <a:pt x="145304" y="69175"/>
                  </a:lnTo>
                  <a:lnTo>
                    <a:pt x="145642" y="78854"/>
                  </a:lnTo>
                  <a:lnTo>
                    <a:pt x="144356" y="88272"/>
                  </a:lnTo>
                  <a:lnTo>
                    <a:pt x="141599" y="97229"/>
                  </a:lnTo>
                  <a:lnTo>
                    <a:pt x="137478" y="105547"/>
                  </a:lnTo>
                  <a:lnTo>
                    <a:pt x="131971" y="112988"/>
                  </a:lnTo>
                  <a:lnTo>
                    <a:pt x="125200" y="119507"/>
                  </a:lnTo>
                  <a:lnTo>
                    <a:pt x="117464" y="125072"/>
                  </a:lnTo>
                  <a:lnTo>
                    <a:pt x="108195" y="130115"/>
                  </a:lnTo>
                  <a:lnTo>
                    <a:pt x="94345" y="135080"/>
                  </a:lnTo>
                  <a:lnTo>
                    <a:pt x="70770" y="14078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74694" y="1104642"/>
              <a:ext cx="144835" cy="322524"/>
            </a:xfrm>
            <a:custGeom>
              <a:avLst/>
              <a:gdLst/>
              <a:ahLst/>
              <a:cxnLst/>
              <a:rect l="0" t="0" r="0" b="0"/>
              <a:pathLst>
                <a:path w="144835" h="322524">
                  <a:moveTo>
                    <a:pt x="0" y="127192"/>
                  </a:moveTo>
                  <a:lnTo>
                    <a:pt x="2867" y="141861"/>
                  </a:lnTo>
                  <a:lnTo>
                    <a:pt x="5009" y="155772"/>
                  </a:lnTo>
                  <a:lnTo>
                    <a:pt x="6616" y="170265"/>
                  </a:lnTo>
                  <a:lnTo>
                    <a:pt x="7970" y="185294"/>
                  </a:lnTo>
                  <a:lnTo>
                    <a:pt x="9467" y="200470"/>
                  </a:lnTo>
                  <a:lnTo>
                    <a:pt x="11317" y="215533"/>
                  </a:lnTo>
                  <a:lnTo>
                    <a:pt x="13557" y="230224"/>
                  </a:lnTo>
                  <a:lnTo>
                    <a:pt x="16138" y="244236"/>
                  </a:lnTo>
                  <a:lnTo>
                    <a:pt x="18988" y="257480"/>
                  </a:lnTo>
                  <a:lnTo>
                    <a:pt x="22036" y="270355"/>
                  </a:lnTo>
                  <a:lnTo>
                    <a:pt x="25229" y="283614"/>
                  </a:lnTo>
                  <a:lnTo>
                    <a:pt x="28513" y="297617"/>
                  </a:lnTo>
                  <a:lnTo>
                    <a:pt x="31516" y="311072"/>
                  </a:lnTo>
                  <a:lnTo>
                    <a:pt x="33119" y="320156"/>
                  </a:lnTo>
                  <a:lnTo>
                    <a:pt x="32776" y="322523"/>
                  </a:lnTo>
                  <a:lnTo>
                    <a:pt x="31242" y="319501"/>
                  </a:lnTo>
                  <a:lnTo>
                    <a:pt x="29019" y="312609"/>
                  </a:lnTo>
                  <a:lnTo>
                    <a:pt x="26364" y="302774"/>
                  </a:lnTo>
                  <a:lnTo>
                    <a:pt x="23423" y="290704"/>
                  </a:lnTo>
                  <a:lnTo>
                    <a:pt x="20294" y="277149"/>
                  </a:lnTo>
                  <a:lnTo>
                    <a:pt x="17038" y="262882"/>
                  </a:lnTo>
                  <a:lnTo>
                    <a:pt x="13702" y="248380"/>
                  </a:lnTo>
                  <a:lnTo>
                    <a:pt x="10479" y="233704"/>
                  </a:lnTo>
                  <a:lnTo>
                    <a:pt x="7693" y="218628"/>
                  </a:lnTo>
                  <a:lnTo>
                    <a:pt x="5487" y="203037"/>
                  </a:lnTo>
                  <a:lnTo>
                    <a:pt x="3837" y="186954"/>
                  </a:lnTo>
                  <a:lnTo>
                    <a:pt x="2646" y="170464"/>
                  </a:lnTo>
                  <a:lnTo>
                    <a:pt x="1813" y="153670"/>
                  </a:lnTo>
                  <a:lnTo>
                    <a:pt x="1404" y="136985"/>
                  </a:lnTo>
                  <a:lnTo>
                    <a:pt x="1654" y="121088"/>
                  </a:lnTo>
                  <a:lnTo>
                    <a:pt x="2636" y="106288"/>
                  </a:lnTo>
                  <a:lnTo>
                    <a:pt x="4279" y="92554"/>
                  </a:lnTo>
                  <a:lnTo>
                    <a:pt x="6451" y="79709"/>
                  </a:lnTo>
                  <a:lnTo>
                    <a:pt x="9029" y="67552"/>
                  </a:lnTo>
                  <a:lnTo>
                    <a:pt x="12065" y="56064"/>
                  </a:lnTo>
                  <a:lnTo>
                    <a:pt x="15780" y="45406"/>
                  </a:lnTo>
                  <a:lnTo>
                    <a:pt x="20247" y="35607"/>
                  </a:lnTo>
                  <a:lnTo>
                    <a:pt x="25553" y="26719"/>
                  </a:lnTo>
                  <a:lnTo>
                    <a:pt x="31871" y="18895"/>
                  </a:lnTo>
                  <a:lnTo>
                    <a:pt x="39198" y="12122"/>
                  </a:lnTo>
                  <a:lnTo>
                    <a:pt x="47390" y="6575"/>
                  </a:lnTo>
                  <a:lnTo>
                    <a:pt x="56259" y="2671"/>
                  </a:lnTo>
                  <a:lnTo>
                    <a:pt x="65631" y="495"/>
                  </a:lnTo>
                  <a:lnTo>
                    <a:pt x="75363" y="0"/>
                  </a:lnTo>
                  <a:lnTo>
                    <a:pt x="85348" y="1180"/>
                  </a:lnTo>
                  <a:lnTo>
                    <a:pt x="95505" y="3866"/>
                  </a:lnTo>
                  <a:lnTo>
                    <a:pt x="105613" y="7939"/>
                  </a:lnTo>
                  <a:lnTo>
                    <a:pt x="115326" y="13413"/>
                  </a:lnTo>
                  <a:lnTo>
                    <a:pt x="124476" y="20176"/>
                  </a:lnTo>
                  <a:lnTo>
                    <a:pt x="132585" y="28327"/>
                  </a:lnTo>
                  <a:lnTo>
                    <a:pt x="138822" y="38232"/>
                  </a:lnTo>
                  <a:lnTo>
                    <a:pt x="142897" y="49922"/>
                  </a:lnTo>
                  <a:lnTo>
                    <a:pt x="144834" y="62669"/>
                  </a:lnTo>
                  <a:lnTo>
                    <a:pt x="144705" y="75225"/>
                  </a:lnTo>
                  <a:lnTo>
                    <a:pt x="142764" y="86881"/>
                  </a:lnTo>
                  <a:lnTo>
                    <a:pt x="139210" y="97313"/>
                  </a:lnTo>
                  <a:lnTo>
                    <a:pt x="134092" y="106322"/>
                  </a:lnTo>
                  <a:lnTo>
                    <a:pt x="127581" y="113970"/>
                  </a:lnTo>
                  <a:lnTo>
                    <a:pt x="119940" y="120479"/>
                  </a:lnTo>
                  <a:lnTo>
                    <a:pt x="111443" y="126109"/>
                  </a:lnTo>
                  <a:lnTo>
                    <a:pt x="102320" y="131086"/>
                  </a:lnTo>
                  <a:lnTo>
                    <a:pt x="92633" y="135448"/>
                  </a:lnTo>
                  <a:lnTo>
                    <a:pt x="81015" y="139473"/>
                  </a:lnTo>
                  <a:lnTo>
                    <a:pt x="63095" y="143520"/>
                  </a:lnTo>
                  <a:lnTo>
                    <a:pt x="31585" y="14824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27324" y="1111412"/>
              <a:ext cx="162430" cy="143275"/>
            </a:xfrm>
            <a:custGeom>
              <a:avLst/>
              <a:gdLst/>
              <a:ahLst/>
              <a:cxnLst/>
              <a:rect l="0" t="0" r="0" b="0"/>
              <a:pathLst>
                <a:path w="162430" h="143275">
                  <a:moveTo>
                    <a:pt x="126396" y="4608"/>
                  </a:moveTo>
                  <a:lnTo>
                    <a:pt x="117595" y="1809"/>
                  </a:lnTo>
                  <a:lnTo>
                    <a:pt x="109248" y="307"/>
                  </a:lnTo>
                  <a:lnTo>
                    <a:pt x="100549" y="0"/>
                  </a:lnTo>
                  <a:lnTo>
                    <a:pt x="91428" y="679"/>
                  </a:lnTo>
                  <a:lnTo>
                    <a:pt x="81933" y="2147"/>
                  </a:lnTo>
                  <a:lnTo>
                    <a:pt x="72146" y="4221"/>
                  </a:lnTo>
                  <a:lnTo>
                    <a:pt x="62304" y="6903"/>
                  </a:lnTo>
                  <a:lnTo>
                    <a:pt x="52779" y="10374"/>
                  </a:lnTo>
                  <a:lnTo>
                    <a:pt x="43750" y="14674"/>
                  </a:lnTo>
                  <a:lnTo>
                    <a:pt x="35385" y="19866"/>
                  </a:lnTo>
                  <a:lnTo>
                    <a:pt x="27912" y="26107"/>
                  </a:lnTo>
                  <a:lnTo>
                    <a:pt x="21367" y="33382"/>
                  </a:lnTo>
                  <a:lnTo>
                    <a:pt x="15633" y="41539"/>
                  </a:lnTo>
                  <a:lnTo>
                    <a:pt x="10539" y="50385"/>
                  </a:lnTo>
                  <a:lnTo>
                    <a:pt x="5936" y="59742"/>
                  </a:lnTo>
                  <a:lnTo>
                    <a:pt x="2183" y="69464"/>
                  </a:lnTo>
                  <a:lnTo>
                    <a:pt x="98" y="79443"/>
                  </a:lnTo>
                  <a:lnTo>
                    <a:pt x="0" y="89590"/>
                  </a:lnTo>
                  <a:lnTo>
                    <a:pt x="1902" y="99521"/>
                  </a:lnTo>
                  <a:lnTo>
                    <a:pt x="5770" y="108584"/>
                  </a:lnTo>
                  <a:lnTo>
                    <a:pt x="11379" y="116493"/>
                  </a:lnTo>
                  <a:lnTo>
                    <a:pt x="18550" y="123294"/>
                  </a:lnTo>
                  <a:lnTo>
                    <a:pt x="27250" y="129179"/>
                  </a:lnTo>
                  <a:lnTo>
                    <a:pt x="37321" y="134352"/>
                  </a:lnTo>
                  <a:lnTo>
                    <a:pt x="48503" y="138676"/>
                  </a:lnTo>
                  <a:lnTo>
                    <a:pt x="60533" y="141683"/>
                  </a:lnTo>
                  <a:lnTo>
                    <a:pt x="73170" y="143223"/>
                  </a:lnTo>
                  <a:lnTo>
                    <a:pt x="85909" y="143274"/>
                  </a:lnTo>
                  <a:lnTo>
                    <a:pt x="98002" y="141789"/>
                  </a:lnTo>
                  <a:lnTo>
                    <a:pt x="109095" y="138899"/>
                  </a:lnTo>
                  <a:lnTo>
                    <a:pt x="119186" y="134857"/>
                  </a:lnTo>
                  <a:lnTo>
                    <a:pt x="128433" y="129935"/>
                  </a:lnTo>
                  <a:lnTo>
                    <a:pt x="137017" y="124361"/>
                  </a:lnTo>
                  <a:lnTo>
                    <a:pt x="144784" y="117993"/>
                  </a:lnTo>
                  <a:lnTo>
                    <a:pt x="151256" y="110356"/>
                  </a:lnTo>
                  <a:lnTo>
                    <a:pt x="156275" y="101294"/>
                  </a:lnTo>
                  <a:lnTo>
                    <a:pt x="159817" y="91105"/>
                  </a:lnTo>
                  <a:lnTo>
                    <a:pt x="161827" y="80350"/>
                  </a:lnTo>
                  <a:lnTo>
                    <a:pt x="162429" y="69420"/>
                  </a:lnTo>
                  <a:lnTo>
                    <a:pt x="161545" y="58829"/>
                  </a:lnTo>
                  <a:lnTo>
                    <a:pt x="158832" y="49256"/>
                  </a:lnTo>
                  <a:lnTo>
                    <a:pt x="154281" y="40978"/>
                  </a:lnTo>
                  <a:lnTo>
                    <a:pt x="148607" y="34063"/>
                  </a:lnTo>
                  <a:lnTo>
                    <a:pt x="142515" y="27885"/>
                  </a:lnTo>
                  <a:lnTo>
                    <a:pt x="135472" y="21905"/>
                  </a:lnTo>
                  <a:lnTo>
                    <a:pt x="126396" y="1513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01119" y="1105492"/>
              <a:ext cx="116453" cy="136180"/>
            </a:xfrm>
            <a:custGeom>
              <a:avLst/>
              <a:gdLst/>
              <a:ahLst/>
              <a:cxnLst/>
              <a:rect l="0" t="0" r="0" b="0"/>
              <a:pathLst>
                <a:path w="116453" h="136180">
                  <a:moveTo>
                    <a:pt x="105285" y="0"/>
                  </a:moveTo>
                  <a:lnTo>
                    <a:pt x="93617" y="2934"/>
                  </a:lnTo>
                  <a:lnTo>
                    <a:pt x="83128" y="5716"/>
                  </a:lnTo>
                  <a:lnTo>
                    <a:pt x="72831" y="8620"/>
                  </a:lnTo>
                  <a:lnTo>
                    <a:pt x="62702" y="11833"/>
                  </a:lnTo>
                  <a:lnTo>
                    <a:pt x="53007" y="15646"/>
                  </a:lnTo>
                  <a:lnTo>
                    <a:pt x="43875" y="20168"/>
                  </a:lnTo>
                  <a:lnTo>
                    <a:pt x="35445" y="25504"/>
                  </a:lnTo>
                  <a:lnTo>
                    <a:pt x="27932" y="31841"/>
                  </a:lnTo>
                  <a:lnTo>
                    <a:pt x="21380" y="39170"/>
                  </a:lnTo>
                  <a:lnTo>
                    <a:pt x="16320" y="47023"/>
                  </a:lnTo>
                  <a:lnTo>
                    <a:pt x="13809" y="54599"/>
                  </a:lnTo>
                  <a:lnTo>
                    <a:pt x="14198" y="61468"/>
                  </a:lnTo>
                  <a:lnTo>
                    <a:pt x="17224" y="67551"/>
                  </a:lnTo>
                  <a:lnTo>
                    <a:pt x="22377" y="72945"/>
                  </a:lnTo>
                  <a:lnTo>
                    <a:pt x="29141" y="77790"/>
                  </a:lnTo>
                  <a:lnTo>
                    <a:pt x="37238" y="82061"/>
                  </a:lnTo>
                  <a:lnTo>
                    <a:pt x="46633" y="85565"/>
                  </a:lnTo>
                  <a:lnTo>
                    <a:pt x="57201" y="88270"/>
                  </a:lnTo>
                  <a:lnTo>
                    <a:pt x="68565" y="90597"/>
                  </a:lnTo>
                  <a:lnTo>
                    <a:pt x="80191" y="93307"/>
                  </a:lnTo>
                  <a:lnTo>
                    <a:pt x="91729" y="96807"/>
                  </a:lnTo>
                  <a:lnTo>
                    <a:pt x="102239" y="101313"/>
                  </a:lnTo>
                  <a:lnTo>
                    <a:pt x="110169" y="107020"/>
                  </a:lnTo>
                  <a:lnTo>
                    <a:pt x="114893" y="113883"/>
                  </a:lnTo>
                  <a:lnTo>
                    <a:pt x="116452" y="121067"/>
                  </a:lnTo>
                  <a:lnTo>
                    <a:pt x="115080" y="127123"/>
                  </a:lnTo>
                  <a:lnTo>
                    <a:pt x="111229" y="131335"/>
                  </a:lnTo>
                  <a:lnTo>
                    <a:pt x="105275" y="133835"/>
                  </a:lnTo>
                  <a:lnTo>
                    <a:pt x="97409" y="135213"/>
                  </a:lnTo>
                  <a:lnTo>
                    <a:pt x="87912" y="135951"/>
                  </a:lnTo>
                  <a:lnTo>
                    <a:pt x="77286" y="136179"/>
                  </a:lnTo>
                  <a:lnTo>
                    <a:pt x="66164" y="135750"/>
                  </a:lnTo>
                  <a:lnTo>
                    <a:pt x="54954" y="134623"/>
                  </a:lnTo>
                  <a:lnTo>
                    <a:pt x="44089" y="133031"/>
                  </a:lnTo>
                  <a:lnTo>
                    <a:pt x="32959" y="131252"/>
                  </a:lnTo>
                  <a:lnTo>
                    <a:pt x="19474" y="129130"/>
                  </a:lnTo>
                  <a:lnTo>
                    <a:pt x="0" y="12634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14552" y="1126549"/>
              <a:ext cx="7666" cy="105286"/>
            </a:xfrm>
            <a:custGeom>
              <a:avLst/>
              <a:gdLst/>
              <a:ahLst/>
              <a:cxnLst/>
              <a:rect l="0" t="0" r="0" b="0"/>
              <a:pathLst>
                <a:path w="7666" h="105286">
                  <a:moveTo>
                    <a:pt x="7665" y="0"/>
                  </a:moveTo>
                  <a:lnTo>
                    <a:pt x="4798" y="11735"/>
                  </a:lnTo>
                  <a:lnTo>
                    <a:pt x="2657" y="22864"/>
                  </a:lnTo>
                  <a:lnTo>
                    <a:pt x="1058" y="34453"/>
                  </a:lnTo>
                  <a:lnTo>
                    <a:pt x="77" y="46371"/>
                  </a:lnTo>
                  <a:lnTo>
                    <a:pt x="0" y="59489"/>
                  </a:lnTo>
                  <a:lnTo>
                    <a:pt x="1937" y="77201"/>
                  </a:lnTo>
                  <a:lnTo>
                    <a:pt x="7665" y="10528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22217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97803" y="968621"/>
              <a:ext cx="13928" cy="263214"/>
            </a:xfrm>
            <a:custGeom>
              <a:avLst/>
              <a:gdLst/>
              <a:ahLst/>
              <a:cxnLst/>
              <a:rect l="0" t="0" r="0" b="0"/>
              <a:pathLst>
                <a:path w="13928" h="263214">
                  <a:moveTo>
                    <a:pt x="13927" y="0"/>
                  </a:moveTo>
                  <a:lnTo>
                    <a:pt x="10993" y="11735"/>
                  </a:lnTo>
                  <a:lnTo>
                    <a:pt x="8211" y="22864"/>
                  </a:lnTo>
                  <a:lnTo>
                    <a:pt x="5321" y="34467"/>
                  </a:lnTo>
                  <a:lnTo>
                    <a:pt x="2626" y="46801"/>
                  </a:lnTo>
                  <a:lnTo>
                    <a:pt x="758" y="60109"/>
                  </a:lnTo>
                  <a:lnTo>
                    <a:pt x="0" y="74419"/>
                  </a:lnTo>
                  <a:lnTo>
                    <a:pt x="314" y="89596"/>
                  </a:lnTo>
                  <a:lnTo>
                    <a:pt x="1515" y="105458"/>
                  </a:lnTo>
                  <a:lnTo>
                    <a:pt x="3394" y="121825"/>
                  </a:lnTo>
                  <a:lnTo>
                    <a:pt x="5603" y="138389"/>
                  </a:lnTo>
                  <a:lnTo>
                    <a:pt x="7691" y="154735"/>
                  </a:lnTo>
                  <a:lnTo>
                    <a:pt x="9421" y="170650"/>
                  </a:lnTo>
                  <a:lnTo>
                    <a:pt x="10753" y="186085"/>
                  </a:lnTo>
                  <a:lnTo>
                    <a:pt x="11872" y="202889"/>
                  </a:lnTo>
                  <a:lnTo>
                    <a:pt x="12874" y="225890"/>
                  </a:lnTo>
                  <a:lnTo>
                    <a:pt x="13927" y="26321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27502" y="1090351"/>
              <a:ext cx="178986" cy="15142"/>
            </a:xfrm>
            <a:custGeom>
              <a:avLst/>
              <a:gdLst/>
              <a:ahLst/>
              <a:cxnLst/>
              <a:rect l="0" t="0" r="0" b="0"/>
              <a:pathLst>
                <a:path w="178986" h="15142">
                  <a:moveTo>
                    <a:pt x="178985" y="4612"/>
                  </a:moveTo>
                  <a:lnTo>
                    <a:pt x="167250" y="1813"/>
                  </a:lnTo>
                  <a:lnTo>
                    <a:pt x="156121" y="311"/>
                  </a:lnTo>
                  <a:lnTo>
                    <a:pt x="144523" y="0"/>
                  </a:lnTo>
                  <a:lnTo>
                    <a:pt x="132362" y="506"/>
                  </a:lnTo>
                  <a:lnTo>
                    <a:pt x="119701" y="1326"/>
                  </a:lnTo>
                  <a:lnTo>
                    <a:pt x="106650" y="2146"/>
                  </a:lnTo>
                  <a:lnTo>
                    <a:pt x="93471" y="3003"/>
                  </a:lnTo>
                  <a:lnTo>
                    <a:pt x="80554" y="4177"/>
                  </a:lnTo>
                  <a:lnTo>
                    <a:pt x="68097" y="5812"/>
                  </a:lnTo>
                  <a:lnTo>
                    <a:pt x="56179" y="7749"/>
                  </a:lnTo>
                  <a:lnTo>
                    <a:pt x="43474" y="9797"/>
                  </a:lnTo>
                  <a:lnTo>
                    <a:pt x="26635" y="12140"/>
                  </a:lnTo>
                  <a:lnTo>
                    <a:pt x="0" y="1514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17015" y="1048412"/>
              <a:ext cx="175394" cy="226656"/>
            </a:xfrm>
            <a:custGeom>
              <a:avLst/>
              <a:gdLst/>
              <a:ahLst/>
              <a:cxnLst/>
              <a:rect l="0" t="0" r="0" b="0"/>
              <a:pathLst>
                <a:path w="175394" h="226656">
                  <a:moveTo>
                    <a:pt x="0" y="99194"/>
                  </a:moveTo>
                  <a:lnTo>
                    <a:pt x="8936" y="93460"/>
                  </a:lnTo>
                  <a:lnTo>
                    <a:pt x="18563" y="89176"/>
                  </a:lnTo>
                  <a:lnTo>
                    <a:pt x="29851" y="85970"/>
                  </a:lnTo>
                  <a:lnTo>
                    <a:pt x="42517" y="83609"/>
                  </a:lnTo>
                  <a:lnTo>
                    <a:pt x="55997" y="81912"/>
                  </a:lnTo>
                  <a:lnTo>
                    <a:pt x="69864" y="80712"/>
                  </a:lnTo>
                  <a:lnTo>
                    <a:pt x="83728" y="79711"/>
                  </a:lnTo>
                  <a:lnTo>
                    <a:pt x="97171" y="78494"/>
                  </a:lnTo>
                  <a:lnTo>
                    <a:pt x="110014" y="76850"/>
                  </a:lnTo>
                  <a:lnTo>
                    <a:pt x="122109" y="74590"/>
                  </a:lnTo>
                  <a:lnTo>
                    <a:pt x="133246" y="71468"/>
                  </a:lnTo>
                  <a:lnTo>
                    <a:pt x="143403" y="67436"/>
                  </a:lnTo>
                  <a:lnTo>
                    <a:pt x="152547" y="62440"/>
                  </a:lnTo>
                  <a:lnTo>
                    <a:pt x="160553" y="56337"/>
                  </a:lnTo>
                  <a:lnTo>
                    <a:pt x="167440" y="49163"/>
                  </a:lnTo>
                  <a:lnTo>
                    <a:pt x="172728" y="41245"/>
                  </a:lnTo>
                  <a:lnTo>
                    <a:pt x="175393" y="33092"/>
                  </a:lnTo>
                  <a:lnTo>
                    <a:pt x="175101" y="25029"/>
                  </a:lnTo>
                  <a:lnTo>
                    <a:pt x="171972" y="17498"/>
                  </a:lnTo>
                  <a:lnTo>
                    <a:pt x="166217" y="11126"/>
                  </a:lnTo>
                  <a:lnTo>
                    <a:pt x="158240" y="6147"/>
                  </a:lnTo>
                  <a:lnTo>
                    <a:pt x="148684" y="2618"/>
                  </a:lnTo>
                  <a:lnTo>
                    <a:pt x="138302" y="609"/>
                  </a:lnTo>
                  <a:lnTo>
                    <a:pt x="127595" y="0"/>
                  </a:lnTo>
                  <a:lnTo>
                    <a:pt x="116970" y="708"/>
                  </a:lnTo>
                  <a:lnTo>
                    <a:pt x="106836" y="2769"/>
                  </a:lnTo>
                  <a:lnTo>
                    <a:pt x="97355" y="6078"/>
                  </a:lnTo>
                  <a:lnTo>
                    <a:pt x="88496" y="10416"/>
                  </a:lnTo>
                  <a:lnTo>
                    <a:pt x="80152" y="15544"/>
                  </a:lnTo>
                  <a:lnTo>
                    <a:pt x="72205" y="21255"/>
                  </a:lnTo>
                  <a:lnTo>
                    <a:pt x="64712" y="27547"/>
                  </a:lnTo>
                  <a:lnTo>
                    <a:pt x="57899" y="34601"/>
                  </a:lnTo>
                  <a:lnTo>
                    <a:pt x="51831" y="42463"/>
                  </a:lnTo>
                  <a:lnTo>
                    <a:pt x="46434" y="51201"/>
                  </a:lnTo>
                  <a:lnTo>
                    <a:pt x="41575" y="60977"/>
                  </a:lnTo>
                  <a:lnTo>
                    <a:pt x="37120" y="71779"/>
                  </a:lnTo>
                  <a:lnTo>
                    <a:pt x="32957" y="83458"/>
                  </a:lnTo>
                  <a:lnTo>
                    <a:pt x="29001" y="95822"/>
                  </a:lnTo>
                  <a:lnTo>
                    <a:pt x="25198" y="108693"/>
                  </a:lnTo>
                  <a:lnTo>
                    <a:pt x="21829" y="121928"/>
                  </a:lnTo>
                  <a:lnTo>
                    <a:pt x="19478" y="135419"/>
                  </a:lnTo>
                  <a:lnTo>
                    <a:pt x="18392" y="149077"/>
                  </a:lnTo>
                  <a:lnTo>
                    <a:pt x="18817" y="162519"/>
                  </a:lnTo>
                  <a:lnTo>
                    <a:pt x="21157" y="175092"/>
                  </a:lnTo>
                  <a:lnTo>
                    <a:pt x="25437" y="186506"/>
                  </a:lnTo>
                  <a:lnTo>
                    <a:pt x="31397" y="196645"/>
                  </a:lnTo>
                  <a:lnTo>
                    <a:pt x="38677" y="205391"/>
                  </a:lnTo>
                  <a:lnTo>
                    <a:pt x="46944" y="212820"/>
                  </a:lnTo>
                  <a:lnTo>
                    <a:pt x="56085" y="218828"/>
                  </a:lnTo>
                  <a:lnTo>
                    <a:pt x="66197" y="223049"/>
                  </a:lnTo>
                  <a:lnTo>
                    <a:pt x="77257" y="225451"/>
                  </a:lnTo>
                  <a:lnTo>
                    <a:pt x="89124" y="226439"/>
                  </a:lnTo>
                  <a:lnTo>
                    <a:pt x="101621" y="226655"/>
                  </a:lnTo>
                  <a:lnTo>
                    <a:pt x="114568" y="226542"/>
                  </a:lnTo>
                  <a:lnTo>
                    <a:pt x="127224" y="226135"/>
                  </a:lnTo>
                  <a:lnTo>
                    <a:pt x="139538" y="225008"/>
                  </a:lnTo>
                  <a:lnTo>
                    <a:pt x="152591" y="221952"/>
                  </a:lnTo>
                  <a:lnTo>
                    <a:pt x="168456" y="21500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80228" y="122130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84227" y="357968"/>
            <a:ext cx="231628" cy="106539"/>
          </a:xfrm>
          <a:custGeom>
            <a:avLst/>
            <a:gdLst/>
            <a:ahLst/>
            <a:cxnLst/>
            <a:rect l="0" t="0" r="0" b="0"/>
            <a:pathLst>
              <a:path w="231628" h="106539">
                <a:moveTo>
                  <a:pt x="0" y="52643"/>
                </a:moveTo>
                <a:lnTo>
                  <a:pt x="3001" y="61377"/>
                </a:lnTo>
                <a:lnTo>
                  <a:pt x="6424" y="69084"/>
                </a:lnTo>
                <a:lnTo>
                  <a:pt x="10624" y="76481"/>
                </a:lnTo>
                <a:lnTo>
                  <a:pt x="15697" y="83570"/>
                </a:lnTo>
                <a:lnTo>
                  <a:pt x="21827" y="90100"/>
                </a:lnTo>
                <a:lnTo>
                  <a:pt x="29011" y="95963"/>
                </a:lnTo>
                <a:lnTo>
                  <a:pt x="37098" y="100882"/>
                </a:lnTo>
                <a:lnTo>
                  <a:pt x="45893" y="104356"/>
                </a:lnTo>
                <a:lnTo>
                  <a:pt x="55209" y="106240"/>
                </a:lnTo>
                <a:lnTo>
                  <a:pt x="64733" y="106538"/>
                </a:lnTo>
                <a:lnTo>
                  <a:pt x="74046" y="105225"/>
                </a:lnTo>
                <a:lnTo>
                  <a:pt x="82937" y="102450"/>
                </a:lnTo>
                <a:lnTo>
                  <a:pt x="91380" y="98317"/>
                </a:lnTo>
                <a:lnTo>
                  <a:pt x="99438" y="92802"/>
                </a:lnTo>
                <a:lnTo>
                  <a:pt x="107193" y="86022"/>
                </a:lnTo>
                <a:lnTo>
                  <a:pt x="114725" y="78199"/>
                </a:lnTo>
                <a:lnTo>
                  <a:pt x="122097" y="69579"/>
                </a:lnTo>
                <a:lnTo>
                  <a:pt x="129365" y="60383"/>
                </a:lnTo>
                <a:lnTo>
                  <a:pt x="136893" y="51108"/>
                </a:lnTo>
                <a:lnTo>
                  <a:pt x="145318" y="42494"/>
                </a:lnTo>
                <a:lnTo>
                  <a:pt x="154913" y="34890"/>
                </a:lnTo>
                <a:lnTo>
                  <a:pt x="165460" y="28294"/>
                </a:lnTo>
                <a:lnTo>
                  <a:pt x="176456" y="22548"/>
                </a:lnTo>
                <a:lnTo>
                  <a:pt x="187543" y="17463"/>
                </a:lnTo>
                <a:lnTo>
                  <a:pt x="198107" y="13015"/>
                </a:lnTo>
                <a:lnTo>
                  <a:pt x="208251" y="8916"/>
                </a:lnTo>
                <a:lnTo>
                  <a:pt x="218860" y="4802"/>
                </a:lnTo>
                <a:lnTo>
                  <a:pt x="231627" y="0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196447" y="2221513"/>
            <a:ext cx="2980348" cy="631710"/>
            <a:chOff x="196447" y="2221513"/>
            <a:chExt cx="2980348" cy="631710"/>
          </a:xfrm>
        </p:grpSpPr>
        <p:sp>
          <p:nvSpPr>
            <p:cNvPr id="66" name="Freeform 65"/>
            <p:cNvSpPr/>
            <p:nvPr/>
          </p:nvSpPr>
          <p:spPr>
            <a:xfrm>
              <a:off x="196447" y="2389969"/>
              <a:ext cx="214165" cy="71250"/>
            </a:xfrm>
            <a:custGeom>
              <a:avLst/>
              <a:gdLst/>
              <a:ahLst/>
              <a:cxnLst/>
              <a:rect l="0" t="0" r="0" b="0"/>
              <a:pathLst>
                <a:path w="214165" h="71250">
                  <a:moveTo>
                    <a:pt x="3594" y="0"/>
                  </a:moveTo>
                  <a:lnTo>
                    <a:pt x="861" y="8801"/>
                  </a:lnTo>
                  <a:lnTo>
                    <a:pt x="0" y="17147"/>
                  </a:lnTo>
                  <a:lnTo>
                    <a:pt x="990" y="25842"/>
                  </a:lnTo>
                  <a:lnTo>
                    <a:pt x="3529" y="34790"/>
                  </a:lnTo>
                  <a:lnTo>
                    <a:pt x="7313" y="43637"/>
                  </a:lnTo>
                  <a:lnTo>
                    <a:pt x="12053" y="52162"/>
                  </a:lnTo>
                  <a:lnTo>
                    <a:pt x="17659" y="59832"/>
                  </a:lnTo>
                  <a:lnTo>
                    <a:pt x="24237" y="65764"/>
                  </a:lnTo>
                  <a:lnTo>
                    <a:pt x="31763" y="69625"/>
                  </a:lnTo>
                  <a:lnTo>
                    <a:pt x="39933" y="71249"/>
                  </a:lnTo>
                  <a:lnTo>
                    <a:pt x="48262" y="70376"/>
                  </a:lnTo>
                  <a:lnTo>
                    <a:pt x="56451" y="67121"/>
                  </a:lnTo>
                  <a:lnTo>
                    <a:pt x="64238" y="61870"/>
                  </a:lnTo>
                  <a:lnTo>
                    <a:pt x="71314" y="55075"/>
                  </a:lnTo>
                  <a:lnTo>
                    <a:pt x="77599" y="47151"/>
                  </a:lnTo>
                  <a:lnTo>
                    <a:pt x="83497" y="38750"/>
                  </a:lnTo>
                  <a:lnTo>
                    <a:pt x="89765" y="30732"/>
                  </a:lnTo>
                  <a:lnTo>
                    <a:pt x="96810" y="23537"/>
                  </a:lnTo>
                  <a:lnTo>
                    <a:pt x="104851" y="17387"/>
                  </a:lnTo>
                  <a:lnTo>
                    <a:pt x="114085" y="12473"/>
                  </a:lnTo>
                  <a:lnTo>
                    <a:pt x="124484" y="8769"/>
                  </a:lnTo>
                  <a:lnTo>
                    <a:pt x="135705" y="6415"/>
                  </a:lnTo>
                  <a:lnTo>
                    <a:pt x="147221" y="5801"/>
                  </a:lnTo>
                  <a:lnTo>
                    <a:pt x="158692" y="6974"/>
                  </a:lnTo>
                  <a:lnTo>
                    <a:pt x="169730" y="9582"/>
                  </a:lnTo>
                  <a:lnTo>
                    <a:pt x="180995" y="13415"/>
                  </a:lnTo>
                  <a:lnTo>
                    <a:pt x="194588" y="19923"/>
                  </a:lnTo>
                  <a:lnTo>
                    <a:pt x="21416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3319" y="2230171"/>
              <a:ext cx="330018" cy="457089"/>
            </a:xfrm>
            <a:custGeom>
              <a:avLst/>
              <a:gdLst/>
              <a:ahLst/>
              <a:cxnLst/>
              <a:rect l="0" t="0" r="0" b="0"/>
              <a:pathLst>
                <a:path w="330018" h="457089">
                  <a:moveTo>
                    <a:pt x="245789" y="75570"/>
                  </a:moveTo>
                  <a:lnTo>
                    <a:pt x="242789" y="66768"/>
                  </a:lnTo>
                  <a:lnTo>
                    <a:pt x="239366" y="58422"/>
                  </a:lnTo>
                  <a:lnTo>
                    <a:pt x="235161" y="49732"/>
                  </a:lnTo>
                  <a:lnTo>
                    <a:pt x="229915" y="40957"/>
                  </a:lnTo>
                  <a:lnTo>
                    <a:pt x="223137" y="32758"/>
                  </a:lnTo>
                  <a:lnTo>
                    <a:pt x="214700" y="25473"/>
                  </a:lnTo>
                  <a:lnTo>
                    <a:pt x="204787" y="19110"/>
                  </a:lnTo>
                  <a:lnTo>
                    <a:pt x="193696" y="13529"/>
                  </a:lnTo>
                  <a:lnTo>
                    <a:pt x="181724" y="8564"/>
                  </a:lnTo>
                  <a:lnTo>
                    <a:pt x="169282" y="4382"/>
                  </a:lnTo>
                  <a:lnTo>
                    <a:pt x="156864" y="1470"/>
                  </a:lnTo>
                  <a:lnTo>
                    <a:pt x="144739" y="0"/>
                  </a:lnTo>
                  <a:lnTo>
                    <a:pt x="132972" y="164"/>
                  </a:lnTo>
                  <a:lnTo>
                    <a:pt x="121531" y="2327"/>
                  </a:lnTo>
                  <a:lnTo>
                    <a:pt x="110350" y="6490"/>
                  </a:lnTo>
                  <a:lnTo>
                    <a:pt x="99365" y="12370"/>
                  </a:lnTo>
                  <a:lnTo>
                    <a:pt x="88522" y="19597"/>
                  </a:lnTo>
                  <a:lnTo>
                    <a:pt x="77788" y="27829"/>
                  </a:lnTo>
                  <a:lnTo>
                    <a:pt x="67459" y="36946"/>
                  </a:lnTo>
                  <a:lnTo>
                    <a:pt x="58129" y="47042"/>
                  </a:lnTo>
                  <a:lnTo>
                    <a:pt x="50036" y="58087"/>
                  </a:lnTo>
                  <a:lnTo>
                    <a:pt x="42941" y="69774"/>
                  </a:lnTo>
                  <a:lnTo>
                    <a:pt x="36327" y="81618"/>
                  </a:lnTo>
                  <a:lnTo>
                    <a:pt x="29847" y="93336"/>
                  </a:lnTo>
                  <a:lnTo>
                    <a:pt x="23662" y="105153"/>
                  </a:lnTo>
                  <a:lnTo>
                    <a:pt x="18333" y="117686"/>
                  </a:lnTo>
                  <a:lnTo>
                    <a:pt x="14113" y="131224"/>
                  </a:lnTo>
                  <a:lnTo>
                    <a:pt x="10787" y="145417"/>
                  </a:lnTo>
                  <a:lnTo>
                    <a:pt x="7864" y="159492"/>
                  </a:lnTo>
                  <a:lnTo>
                    <a:pt x="5018" y="173002"/>
                  </a:lnTo>
                  <a:lnTo>
                    <a:pt x="2428" y="186006"/>
                  </a:lnTo>
                  <a:lnTo>
                    <a:pt x="667" y="198877"/>
                  </a:lnTo>
                  <a:lnTo>
                    <a:pt x="0" y="211877"/>
                  </a:lnTo>
                  <a:lnTo>
                    <a:pt x="382" y="225422"/>
                  </a:lnTo>
                  <a:lnTo>
                    <a:pt x="1635" y="240127"/>
                  </a:lnTo>
                  <a:lnTo>
                    <a:pt x="3554" y="256211"/>
                  </a:lnTo>
                  <a:lnTo>
                    <a:pt x="5962" y="273406"/>
                  </a:lnTo>
                  <a:lnTo>
                    <a:pt x="8715" y="291167"/>
                  </a:lnTo>
                  <a:lnTo>
                    <a:pt x="11711" y="309102"/>
                  </a:lnTo>
                  <a:lnTo>
                    <a:pt x="14873" y="326702"/>
                  </a:lnTo>
                  <a:lnTo>
                    <a:pt x="18148" y="343285"/>
                  </a:lnTo>
                  <a:lnTo>
                    <a:pt x="21504" y="358582"/>
                  </a:lnTo>
                  <a:lnTo>
                    <a:pt x="25081" y="372665"/>
                  </a:lnTo>
                  <a:lnTo>
                    <a:pt x="29168" y="385752"/>
                  </a:lnTo>
                  <a:lnTo>
                    <a:pt x="33893" y="398076"/>
                  </a:lnTo>
                  <a:lnTo>
                    <a:pt x="39542" y="409677"/>
                  </a:lnTo>
                  <a:lnTo>
                    <a:pt x="46624" y="420411"/>
                  </a:lnTo>
                  <a:lnTo>
                    <a:pt x="55286" y="430257"/>
                  </a:lnTo>
                  <a:lnTo>
                    <a:pt x="65528" y="439007"/>
                  </a:lnTo>
                  <a:lnTo>
                    <a:pt x="77377" y="446206"/>
                  </a:lnTo>
                  <a:lnTo>
                    <a:pt x="90673" y="451741"/>
                  </a:lnTo>
                  <a:lnTo>
                    <a:pt x="104819" y="455473"/>
                  </a:lnTo>
                  <a:lnTo>
                    <a:pt x="118920" y="457088"/>
                  </a:lnTo>
                  <a:lnTo>
                    <a:pt x="132471" y="456617"/>
                  </a:lnTo>
                  <a:lnTo>
                    <a:pt x="145347" y="454370"/>
                  </a:lnTo>
                  <a:lnTo>
                    <a:pt x="157607" y="450736"/>
                  </a:lnTo>
                  <a:lnTo>
                    <a:pt x="169373" y="446075"/>
                  </a:lnTo>
                  <a:lnTo>
                    <a:pt x="180767" y="440678"/>
                  </a:lnTo>
                  <a:lnTo>
                    <a:pt x="191893" y="434765"/>
                  </a:lnTo>
                  <a:lnTo>
                    <a:pt x="202825" y="428491"/>
                  </a:lnTo>
                  <a:lnTo>
                    <a:pt x="213458" y="421804"/>
                  </a:lnTo>
                  <a:lnTo>
                    <a:pt x="223525" y="414477"/>
                  </a:lnTo>
                  <a:lnTo>
                    <a:pt x="232931" y="406437"/>
                  </a:lnTo>
                  <a:lnTo>
                    <a:pt x="241891" y="397918"/>
                  </a:lnTo>
                  <a:lnTo>
                    <a:pt x="250828" y="389353"/>
                  </a:lnTo>
                  <a:lnTo>
                    <a:pt x="259987" y="381000"/>
                  </a:lnTo>
                  <a:lnTo>
                    <a:pt x="269276" y="372934"/>
                  </a:lnTo>
                  <a:lnTo>
                    <a:pt x="278365" y="365137"/>
                  </a:lnTo>
                  <a:lnTo>
                    <a:pt x="287069" y="357565"/>
                  </a:lnTo>
                  <a:lnTo>
                    <a:pt x="295258" y="350273"/>
                  </a:lnTo>
                  <a:lnTo>
                    <a:pt x="303689" y="342608"/>
                  </a:lnTo>
                  <a:lnTo>
                    <a:pt x="314218" y="332778"/>
                  </a:lnTo>
                  <a:lnTo>
                    <a:pt x="330017" y="317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15979" y="2221513"/>
              <a:ext cx="210571" cy="371273"/>
            </a:xfrm>
            <a:custGeom>
              <a:avLst/>
              <a:gdLst/>
              <a:ahLst/>
              <a:cxnLst/>
              <a:rect l="0" t="0" r="0" b="0"/>
              <a:pathLst>
                <a:path w="210571" h="37127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9" y="36466"/>
                  </a:lnTo>
                  <a:lnTo>
                    <a:pt x="355" y="50486"/>
                  </a:lnTo>
                  <a:lnTo>
                    <a:pt x="1651" y="65463"/>
                  </a:lnTo>
                  <a:lnTo>
                    <a:pt x="4149" y="81190"/>
                  </a:lnTo>
                  <a:lnTo>
                    <a:pt x="7454" y="97638"/>
                  </a:lnTo>
                  <a:lnTo>
                    <a:pt x="10751" y="114959"/>
                  </a:lnTo>
                  <a:lnTo>
                    <a:pt x="13561" y="133158"/>
                  </a:lnTo>
                  <a:lnTo>
                    <a:pt x="15919" y="151954"/>
                  </a:lnTo>
                  <a:lnTo>
                    <a:pt x="18183" y="170877"/>
                  </a:lnTo>
                  <a:lnTo>
                    <a:pt x="20593" y="189643"/>
                  </a:lnTo>
                  <a:lnTo>
                    <a:pt x="23228" y="208160"/>
                  </a:lnTo>
                  <a:lnTo>
                    <a:pt x="26084" y="226433"/>
                  </a:lnTo>
                  <a:lnTo>
                    <a:pt x="29113" y="244499"/>
                  </a:lnTo>
                  <a:lnTo>
                    <a:pt x="31945" y="262242"/>
                  </a:lnTo>
                  <a:lnTo>
                    <a:pt x="33928" y="279396"/>
                  </a:lnTo>
                  <a:lnTo>
                    <a:pt x="34783" y="295865"/>
                  </a:lnTo>
                  <a:lnTo>
                    <a:pt x="34880" y="311705"/>
                  </a:lnTo>
                  <a:lnTo>
                    <a:pt x="35021" y="327037"/>
                  </a:lnTo>
                  <a:lnTo>
                    <a:pt x="35662" y="341955"/>
                  </a:lnTo>
                  <a:lnTo>
                    <a:pt x="36418" y="355581"/>
                  </a:lnTo>
                  <a:lnTo>
                    <a:pt x="35742" y="366025"/>
                  </a:lnTo>
                  <a:lnTo>
                    <a:pt x="33371" y="371272"/>
                  </a:lnTo>
                  <a:lnTo>
                    <a:pt x="31268" y="370749"/>
                  </a:lnTo>
                  <a:lnTo>
                    <a:pt x="30298" y="366244"/>
                  </a:lnTo>
                  <a:lnTo>
                    <a:pt x="30117" y="358584"/>
                  </a:lnTo>
                  <a:lnTo>
                    <a:pt x="30292" y="348317"/>
                  </a:lnTo>
                  <a:lnTo>
                    <a:pt x="30736" y="336319"/>
                  </a:lnTo>
                  <a:lnTo>
                    <a:pt x="31646" y="323716"/>
                  </a:lnTo>
                  <a:lnTo>
                    <a:pt x="33115" y="311197"/>
                  </a:lnTo>
                  <a:lnTo>
                    <a:pt x="35104" y="299026"/>
                  </a:lnTo>
                  <a:lnTo>
                    <a:pt x="37519" y="287244"/>
                  </a:lnTo>
                  <a:lnTo>
                    <a:pt x="40269" y="275805"/>
                  </a:lnTo>
                  <a:lnTo>
                    <a:pt x="43591" y="264801"/>
                  </a:lnTo>
                  <a:lnTo>
                    <a:pt x="48033" y="254469"/>
                  </a:lnTo>
                  <a:lnTo>
                    <a:pt x="53805" y="244892"/>
                  </a:lnTo>
                  <a:lnTo>
                    <a:pt x="60971" y="236323"/>
                  </a:lnTo>
                  <a:lnTo>
                    <a:pt x="69609" y="229244"/>
                  </a:lnTo>
                  <a:lnTo>
                    <a:pt x="79603" y="223786"/>
                  </a:lnTo>
                  <a:lnTo>
                    <a:pt x="90551" y="219934"/>
                  </a:lnTo>
                  <a:lnTo>
                    <a:pt x="101884" y="217708"/>
                  </a:lnTo>
                  <a:lnTo>
                    <a:pt x="113237" y="216959"/>
                  </a:lnTo>
                  <a:lnTo>
                    <a:pt x="124298" y="217742"/>
                  </a:lnTo>
                  <a:lnTo>
                    <a:pt x="134725" y="220386"/>
                  </a:lnTo>
                  <a:lnTo>
                    <a:pt x="144403" y="224910"/>
                  </a:lnTo>
                  <a:lnTo>
                    <a:pt x="153393" y="231217"/>
                  </a:lnTo>
                  <a:lnTo>
                    <a:pt x="161826" y="239270"/>
                  </a:lnTo>
                  <a:lnTo>
                    <a:pt x="169832" y="248873"/>
                  </a:lnTo>
                  <a:lnTo>
                    <a:pt x="177364" y="259727"/>
                  </a:lnTo>
                  <a:lnTo>
                    <a:pt x="184204" y="271529"/>
                  </a:lnTo>
                  <a:lnTo>
                    <a:pt x="190284" y="284010"/>
                  </a:lnTo>
                  <a:lnTo>
                    <a:pt x="195536" y="296748"/>
                  </a:lnTo>
                  <a:lnTo>
                    <a:pt x="200328" y="310614"/>
                  </a:lnTo>
                  <a:lnTo>
                    <a:pt x="205080" y="329057"/>
                  </a:lnTo>
                  <a:lnTo>
                    <a:pt x="210570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184034" y="2412544"/>
              <a:ext cx="268899" cy="190870"/>
            </a:xfrm>
            <a:custGeom>
              <a:avLst/>
              <a:gdLst/>
              <a:ahLst/>
              <a:cxnLst/>
              <a:rect l="0" t="0" r="0" b="0"/>
              <a:pathLst>
                <a:path w="268899" h="190870">
                  <a:moveTo>
                    <a:pt x="142556" y="61653"/>
                  </a:moveTo>
                  <a:lnTo>
                    <a:pt x="139555" y="50052"/>
                  </a:lnTo>
                  <a:lnTo>
                    <a:pt x="136133" y="40203"/>
                  </a:lnTo>
                  <a:lnTo>
                    <a:pt x="131932" y="31202"/>
                  </a:lnTo>
                  <a:lnTo>
                    <a:pt x="126859" y="22933"/>
                  </a:lnTo>
                  <a:lnTo>
                    <a:pt x="120730" y="15555"/>
                  </a:lnTo>
                  <a:lnTo>
                    <a:pt x="113546" y="9099"/>
                  </a:lnTo>
                  <a:lnTo>
                    <a:pt x="105459" y="3938"/>
                  </a:lnTo>
                  <a:lnTo>
                    <a:pt x="96664" y="828"/>
                  </a:lnTo>
                  <a:lnTo>
                    <a:pt x="87344" y="0"/>
                  </a:lnTo>
                  <a:lnTo>
                    <a:pt x="77647" y="1223"/>
                  </a:lnTo>
                  <a:lnTo>
                    <a:pt x="67685" y="4096"/>
                  </a:lnTo>
                  <a:lnTo>
                    <a:pt x="57550" y="8219"/>
                  </a:lnTo>
                  <a:lnTo>
                    <a:pt x="47627" y="13578"/>
                  </a:lnTo>
                  <a:lnTo>
                    <a:pt x="38569" y="20523"/>
                  </a:lnTo>
                  <a:lnTo>
                    <a:pt x="30664" y="29112"/>
                  </a:lnTo>
                  <a:lnTo>
                    <a:pt x="23865" y="38981"/>
                  </a:lnTo>
                  <a:lnTo>
                    <a:pt x="17982" y="49521"/>
                  </a:lnTo>
                  <a:lnTo>
                    <a:pt x="12806" y="60324"/>
                  </a:lnTo>
                  <a:lnTo>
                    <a:pt x="8310" y="71509"/>
                  </a:lnTo>
                  <a:lnTo>
                    <a:pt x="4654" y="83610"/>
                  </a:lnTo>
                  <a:lnTo>
                    <a:pt x="1867" y="96848"/>
                  </a:lnTo>
                  <a:lnTo>
                    <a:pt x="163" y="110671"/>
                  </a:lnTo>
                  <a:lnTo>
                    <a:pt x="0" y="123964"/>
                  </a:lnTo>
                  <a:lnTo>
                    <a:pt x="1488" y="136126"/>
                  </a:lnTo>
                  <a:lnTo>
                    <a:pt x="4437" y="147071"/>
                  </a:lnTo>
                  <a:lnTo>
                    <a:pt x="8550" y="156957"/>
                  </a:lnTo>
                  <a:lnTo>
                    <a:pt x="13547" y="166003"/>
                  </a:lnTo>
                  <a:lnTo>
                    <a:pt x="19509" y="174095"/>
                  </a:lnTo>
                  <a:lnTo>
                    <a:pt x="26867" y="180793"/>
                  </a:lnTo>
                  <a:lnTo>
                    <a:pt x="35734" y="185962"/>
                  </a:lnTo>
                  <a:lnTo>
                    <a:pt x="45620" y="189436"/>
                  </a:lnTo>
                  <a:lnTo>
                    <a:pt x="55640" y="190869"/>
                  </a:lnTo>
                  <a:lnTo>
                    <a:pt x="65266" y="190275"/>
                  </a:lnTo>
                  <a:lnTo>
                    <a:pt x="74338" y="187943"/>
                  </a:lnTo>
                  <a:lnTo>
                    <a:pt x="82884" y="184252"/>
                  </a:lnTo>
                  <a:lnTo>
                    <a:pt x="90995" y="179543"/>
                  </a:lnTo>
                  <a:lnTo>
                    <a:pt x="98611" y="173775"/>
                  </a:lnTo>
                  <a:lnTo>
                    <a:pt x="105514" y="166547"/>
                  </a:lnTo>
                  <a:lnTo>
                    <a:pt x="111645" y="157764"/>
                  </a:lnTo>
                  <a:lnTo>
                    <a:pt x="117086" y="147765"/>
                  </a:lnTo>
                  <a:lnTo>
                    <a:pt x="121976" y="137136"/>
                  </a:lnTo>
                  <a:lnTo>
                    <a:pt x="126451" y="126283"/>
                  </a:lnTo>
                  <a:lnTo>
                    <a:pt x="130628" y="115403"/>
                  </a:lnTo>
                  <a:lnTo>
                    <a:pt x="134593" y="104572"/>
                  </a:lnTo>
                  <a:lnTo>
                    <a:pt x="138426" y="93840"/>
                  </a:lnTo>
                  <a:lnTo>
                    <a:pt x="142660" y="84370"/>
                  </a:lnTo>
                  <a:lnTo>
                    <a:pt x="147911" y="79309"/>
                  </a:lnTo>
                  <a:lnTo>
                    <a:pt x="153479" y="79937"/>
                  </a:lnTo>
                  <a:lnTo>
                    <a:pt x="158428" y="84209"/>
                  </a:lnTo>
                  <a:lnTo>
                    <a:pt x="162923" y="90503"/>
                  </a:lnTo>
                  <a:lnTo>
                    <a:pt x="167508" y="97708"/>
                  </a:lnTo>
                  <a:lnTo>
                    <a:pt x="172489" y="105210"/>
                  </a:lnTo>
                  <a:lnTo>
                    <a:pt x="177933" y="112735"/>
                  </a:lnTo>
                  <a:lnTo>
                    <a:pt x="183795" y="120184"/>
                  </a:lnTo>
                  <a:lnTo>
                    <a:pt x="189997" y="127526"/>
                  </a:lnTo>
                  <a:lnTo>
                    <a:pt x="196785" y="134444"/>
                  </a:lnTo>
                  <a:lnTo>
                    <a:pt x="204703" y="140340"/>
                  </a:lnTo>
                  <a:lnTo>
                    <a:pt x="213943" y="144969"/>
                  </a:lnTo>
                  <a:lnTo>
                    <a:pt x="223980" y="148226"/>
                  </a:lnTo>
                  <a:lnTo>
                    <a:pt x="234840" y="150187"/>
                  </a:lnTo>
                  <a:lnTo>
                    <a:pt x="248597" y="149904"/>
                  </a:lnTo>
                  <a:lnTo>
                    <a:pt x="268898" y="145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477609" y="2408440"/>
              <a:ext cx="177648" cy="171042"/>
            </a:xfrm>
            <a:custGeom>
              <a:avLst/>
              <a:gdLst/>
              <a:ahLst/>
              <a:cxnLst/>
              <a:rect l="0" t="0" r="0" b="0"/>
              <a:pathLst>
                <a:path w="177648" h="171042">
                  <a:moveTo>
                    <a:pt x="6909" y="55228"/>
                  </a:moveTo>
                  <a:lnTo>
                    <a:pt x="4109" y="64029"/>
                  </a:lnTo>
                  <a:lnTo>
                    <a:pt x="2607" y="72376"/>
                  </a:lnTo>
                  <a:lnTo>
                    <a:pt x="2301" y="81074"/>
                  </a:lnTo>
                  <a:lnTo>
                    <a:pt x="2980" y="90195"/>
                  </a:lnTo>
                  <a:lnTo>
                    <a:pt x="4448" y="99690"/>
                  </a:lnTo>
                  <a:lnTo>
                    <a:pt x="6517" y="109487"/>
                  </a:lnTo>
                  <a:lnTo>
                    <a:pt x="9026" y="119674"/>
                  </a:lnTo>
                  <a:lnTo>
                    <a:pt x="11849" y="130496"/>
                  </a:lnTo>
                  <a:lnTo>
                    <a:pt x="14868" y="142016"/>
                  </a:lnTo>
                  <a:lnTo>
                    <a:pt x="17181" y="153391"/>
                  </a:lnTo>
                  <a:lnTo>
                    <a:pt x="17032" y="161404"/>
                  </a:lnTo>
                  <a:lnTo>
                    <a:pt x="14427" y="163156"/>
                  </a:lnTo>
                  <a:lnTo>
                    <a:pt x="10978" y="159292"/>
                  </a:lnTo>
                  <a:lnTo>
                    <a:pt x="7525" y="151380"/>
                  </a:lnTo>
                  <a:lnTo>
                    <a:pt x="4542" y="140948"/>
                  </a:lnTo>
                  <a:lnTo>
                    <a:pt x="2194" y="129044"/>
                  </a:lnTo>
                  <a:lnTo>
                    <a:pt x="613" y="116455"/>
                  </a:lnTo>
                  <a:lnTo>
                    <a:pt x="0" y="103844"/>
                  </a:lnTo>
                  <a:lnTo>
                    <a:pt x="371" y="91542"/>
                  </a:lnTo>
                  <a:lnTo>
                    <a:pt x="1756" y="79634"/>
                  </a:lnTo>
                  <a:lnTo>
                    <a:pt x="4280" y="68086"/>
                  </a:lnTo>
                  <a:lnTo>
                    <a:pt x="7904" y="56834"/>
                  </a:lnTo>
                  <a:lnTo>
                    <a:pt x="12454" y="45968"/>
                  </a:lnTo>
                  <a:lnTo>
                    <a:pt x="17725" y="35736"/>
                  </a:lnTo>
                  <a:lnTo>
                    <a:pt x="23542" y="26229"/>
                  </a:lnTo>
                  <a:lnTo>
                    <a:pt x="30243" y="17708"/>
                  </a:lnTo>
                  <a:lnTo>
                    <a:pt x="38637" y="10663"/>
                  </a:lnTo>
                  <a:lnTo>
                    <a:pt x="49026" y="5231"/>
                  </a:lnTo>
                  <a:lnTo>
                    <a:pt x="61088" y="1568"/>
                  </a:lnTo>
                  <a:lnTo>
                    <a:pt x="74173" y="0"/>
                  </a:lnTo>
                  <a:lnTo>
                    <a:pt x="87780" y="507"/>
                  </a:lnTo>
                  <a:lnTo>
                    <a:pt x="101305" y="2947"/>
                  </a:lnTo>
                  <a:lnTo>
                    <a:pt x="113991" y="7243"/>
                  </a:lnTo>
                  <a:lnTo>
                    <a:pt x="125511" y="13167"/>
                  </a:lnTo>
                  <a:lnTo>
                    <a:pt x="135734" y="20395"/>
                  </a:lnTo>
                  <a:lnTo>
                    <a:pt x="144543" y="28609"/>
                  </a:lnTo>
                  <a:lnTo>
                    <a:pt x="152028" y="37542"/>
                  </a:lnTo>
                  <a:lnTo>
                    <a:pt x="158414" y="47148"/>
                  </a:lnTo>
                  <a:lnTo>
                    <a:pt x="163954" y="57581"/>
                  </a:lnTo>
                  <a:lnTo>
                    <a:pt x="168863" y="68856"/>
                  </a:lnTo>
                  <a:lnTo>
                    <a:pt x="172995" y="80699"/>
                  </a:lnTo>
                  <a:lnTo>
                    <a:pt x="175866" y="92648"/>
                  </a:lnTo>
                  <a:lnTo>
                    <a:pt x="177319" y="104423"/>
                  </a:lnTo>
                  <a:lnTo>
                    <a:pt x="177647" y="115866"/>
                  </a:lnTo>
                  <a:lnTo>
                    <a:pt x="177453" y="128192"/>
                  </a:lnTo>
                  <a:lnTo>
                    <a:pt x="176720" y="144716"/>
                  </a:lnTo>
                  <a:lnTo>
                    <a:pt x="175365" y="171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63502" y="2416053"/>
              <a:ext cx="265938" cy="437170"/>
            </a:xfrm>
            <a:custGeom>
              <a:avLst/>
              <a:gdLst/>
              <a:ahLst/>
              <a:cxnLst/>
              <a:rect l="0" t="0" r="0" b="0"/>
              <a:pathLst>
                <a:path w="265938" h="437170">
                  <a:moveTo>
                    <a:pt x="210570" y="79200"/>
                  </a:moveTo>
                  <a:lnTo>
                    <a:pt x="210503" y="67532"/>
                  </a:lnTo>
                  <a:lnTo>
                    <a:pt x="209863" y="57044"/>
                  </a:lnTo>
                  <a:lnTo>
                    <a:pt x="208557" y="46751"/>
                  </a:lnTo>
                  <a:lnTo>
                    <a:pt x="206352" y="36795"/>
                  </a:lnTo>
                  <a:lnTo>
                    <a:pt x="202739" y="27748"/>
                  </a:lnTo>
                  <a:lnTo>
                    <a:pt x="197561" y="19870"/>
                  </a:lnTo>
                  <a:lnTo>
                    <a:pt x="190814" y="13265"/>
                  </a:lnTo>
                  <a:lnTo>
                    <a:pt x="182465" y="8049"/>
                  </a:lnTo>
                  <a:lnTo>
                    <a:pt x="172664" y="4139"/>
                  </a:lnTo>
                  <a:lnTo>
                    <a:pt x="161678" y="1479"/>
                  </a:lnTo>
                  <a:lnTo>
                    <a:pt x="149788" y="127"/>
                  </a:lnTo>
                  <a:lnTo>
                    <a:pt x="137248" y="0"/>
                  </a:lnTo>
                  <a:lnTo>
                    <a:pt x="124576" y="1218"/>
                  </a:lnTo>
                  <a:lnTo>
                    <a:pt x="112528" y="4162"/>
                  </a:lnTo>
                  <a:lnTo>
                    <a:pt x="101470" y="8890"/>
                  </a:lnTo>
                  <a:lnTo>
                    <a:pt x="91573" y="15336"/>
                  </a:lnTo>
                  <a:lnTo>
                    <a:pt x="82988" y="23483"/>
                  </a:lnTo>
                  <a:lnTo>
                    <a:pt x="75667" y="33149"/>
                  </a:lnTo>
                  <a:lnTo>
                    <a:pt x="69732" y="44045"/>
                  </a:lnTo>
                  <a:lnTo>
                    <a:pt x="65560" y="55874"/>
                  </a:lnTo>
                  <a:lnTo>
                    <a:pt x="63200" y="68375"/>
                  </a:lnTo>
                  <a:lnTo>
                    <a:pt x="62579" y="81020"/>
                  </a:lnTo>
                  <a:lnTo>
                    <a:pt x="63674" y="93050"/>
                  </a:lnTo>
                  <a:lnTo>
                    <a:pt x="66312" y="104091"/>
                  </a:lnTo>
                  <a:lnTo>
                    <a:pt x="70693" y="113808"/>
                  </a:lnTo>
                  <a:lnTo>
                    <a:pt x="77438" y="121739"/>
                  </a:lnTo>
                  <a:lnTo>
                    <a:pt x="86672" y="127804"/>
                  </a:lnTo>
                  <a:lnTo>
                    <a:pt x="97771" y="131911"/>
                  </a:lnTo>
                  <a:lnTo>
                    <a:pt x="109668" y="133784"/>
                  </a:lnTo>
                  <a:lnTo>
                    <a:pt x="121661" y="133488"/>
                  </a:lnTo>
                  <a:lnTo>
                    <a:pt x="133286" y="131190"/>
                  </a:lnTo>
                  <a:lnTo>
                    <a:pt x="144158" y="126990"/>
                  </a:lnTo>
                  <a:lnTo>
                    <a:pt x="154167" y="121135"/>
                  </a:lnTo>
                  <a:lnTo>
                    <a:pt x="163396" y="114123"/>
                  </a:lnTo>
                  <a:lnTo>
                    <a:pt x="171996" y="106587"/>
                  </a:lnTo>
                  <a:lnTo>
                    <a:pt x="180138" y="98976"/>
                  </a:lnTo>
                  <a:lnTo>
                    <a:pt x="188488" y="93060"/>
                  </a:lnTo>
                  <a:lnTo>
                    <a:pt x="196932" y="91317"/>
                  </a:lnTo>
                  <a:lnTo>
                    <a:pt x="204281" y="93868"/>
                  </a:lnTo>
                  <a:lnTo>
                    <a:pt x="210821" y="99849"/>
                  </a:lnTo>
                  <a:lnTo>
                    <a:pt x="217072" y="108336"/>
                  </a:lnTo>
                  <a:lnTo>
                    <a:pt x="223167" y="118591"/>
                  </a:lnTo>
                  <a:lnTo>
                    <a:pt x="228913" y="130066"/>
                  </a:lnTo>
                  <a:lnTo>
                    <a:pt x="234199" y="142379"/>
                  </a:lnTo>
                  <a:lnTo>
                    <a:pt x="239042" y="155428"/>
                  </a:lnTo>
                  <a:lnTo>
                    <a:pt x="243516" y="169336"/>
                  </a:lnTo>
                  <a:lnTo>
                    <a:pt x="247705" y="184101"/>
                  </a:lnTo>
                  <a:lnTo>
                    <a:pt x="251687" y="199442"/>
                  </a:lnTo>
                  <a:lnTo>
                    <a:pt x="255520" y="214895"/>
                  </a:lnTo>
                  <a:lnTo>
                    <a:pt x="259240" y="230176"/>
                  </a:lnTo>
                  <a:lnTo>
                    <a:pt x="262553" y="245030"/>
                  </a:lnTo>
                  <a:lnTo>
                    <a:pt x="264867" y="259158"/>
                  </a:lnTo>
                  <a:lnTo>
                    <a:pt x="265937" y="272475"/>
                  </a:lnTo>
                  <a:lnTo>
                    <a:pt x="265841" y="285061"/>
                  </a:lnTo>
                  <a:lnTo>
                    <a:pt x="264788" y="297062"/>
                  </a:lnTo>
                  <a:lnTo>
                    <a:pt x="263001" y="308616"/>
                  </a:lnTo>
                  <a:lnTo>
                    <a:pt x="260514" y="319684"/>
                  </a:lnTo>
                  <a:lnTo>
                    <a:pt x="257176" y="330051"/>
                  </a:lnTo>
                  <a:lnTo>
                    <a:pt x="252965" y="339656"/>
                  </a:lnTo>
                  <a:lnTo>
                    <a:pt x="247834" y="348582"/>
                  </a:lnTo>
                  <a:lnTo>
                    <a:pt x="241633" y="356964"/>
                  </a:lnTo>
                  <a:lnTo>
                    <a:pt x="234385" y="364933"/>
                  </a:lnTo>
                  <a:lnTo>
                    <a:pt x="226246" y="372438"/>
                  </a:lnTo>
                  <a:lnTo>
                    <a:pt x="217412" y="379259"/>
                  </a:lnTo>
                  <a:lnTo>
                    <a:pt x="208058" y="385331"/>
                  </a:lnTo>
                  <a:lnTo>
                    <a:pt x="198169" y="390730"/>
                  </a:lnTo>
                  <a:lnTo>
                    <a:pt x="187545" y="395592"/>
                  </a:lnTo>
                  <a:lnTo>
                    <a:pt x="176134" y="400048"/>
                  </a:lnTo>
                  <a:lnTo>
                    <a:pt x="163860" y="404211"/>
                  </a:lnTo>
                  <a:lnTo>
                    <a:pt x="150557" y="408167"/>
                  </a:lnTo>
                  <a:lnTo>
                    <a:pt x="136242" y="411980"/>
                  </a:lnTo>
                  <a:lnTo>
                    <a:pt x="121392" y="415695"/>
                  </a:lnTo>
                  <a:lnTo>
                    <a:pt x="106810" y="419342"/>
                  </a:lnTo>
                  <a:lnTo>
                    <a:pt x="92927" y="422940"/>
                  </a:lnTo>
                  <a:lnTo>
                    <a:pt x="79658" y="426339"/>
                  </a:lnTo>
                  <a:lnTo>
                    <a:pt x="66601" y="429241"/>
                  </a:lnTo>
                  <a:lnTo>
                    <a:pt x="53501" y="431525"/>
                  </a:lnTo>
                  <a:lnTo>
                    <a:pt x="40858" y="433231"/>
                  </a:lnTo>
                  <a:lnTo>
                    <a:pt x="28612" y="434644"/>
                  </a:lnTo>
                  <a:lnTo>
                    <a:pt x="15681" y="435886"/>
                  </a:lnTo>
                  <a:lnTo>
                    <a:pt x="0" y="4371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79210" y="2385948"/>
              <a:ext cx="210718" cy="215927"/>
            </a:xfrm>
            <a:custGeom>
              <a:avLst/>
              <a:gdLst/>
              <a:ahLst/>
              <a:cxnLst/>
              <a:rect l="0" t="0" r="0" b="0"/>
              <a:pathLst>
                <a:path w="210718" h="215927">
                  <a:moveTo>
                    <a:pt x="147" y="109305"/>
                  </a:moveTo>
                  <a:lnTo>
                    <a:pt x="11949" y="109305"/>
                  </a:lnTo>
                  <a:lnTo>
                    <a:pt x="23718" y="109305"/>
                  </a:lnTo>
                  <a:lnTo>
                    <a:pt x="36609" y="109301"/>
                  </a:lnTo>
                  <a:lnTo>
                    <a:pt x="50457" y="109128"/>
                  </a:lnTo>
                  <a:lnTo>
                    <a:pt x="64785" y="108479"/>
                  </a:lnTo>
                  <a:lnTo>
                    <a:pt x="79249" y="107222"/>
                  </a:lnTo>
                  <a:lnTo>
                    <a:pt x="93527" y="105223"/>
                  </a:lnTo>
                  <a:lnTo>
                    <a:pt x="107254" y="102279"/>
                  </a:lnTo>
                  <a:lnTo>
                    <a:pt x="120286" y="98365"/>
                  </a:lnTo>
                  <a:lnTo>
                    <a:pt x="132340" y="93448"/>
                  </a:lnTo>
                  <a:lnTo>
                    <a:pt x="142917" y="87399"/>
                  </a:lnTo>
                  <a:lnTo>
                    <a:pt x="151875" y="80251"/>
                  </a:lnTo>
                  <a:lnTo>
                    <a:pt x="159061" y="72011"/>
                  </a:lnTo>
                  <a:lnTo>
                    <a:pt x="164148" y="62578"/>
                  </a:lnTo>
                  <a:lnTo>
                    <a:pt x="167153" y="52023"/>
                  </a:lnTo>
                  <a:lnTo>
                    <a:pt x="168054" y="41021"/>
                  </a:lnTo>
                  <a:lnTo>
                    <a:pt x="166623" y="30709"/>
                  </a:lnTo>
                  <a:lnTo>
                    <a:pt x="162948" y="21674"/>
                  </a:lnTo>
                  <a:lnTo>
                    <a:pt x="157059" y="14136"/>
                  </a:lnTo>
                  <a:lnTo>
                    <a:pt x="148763" y="8216"/>
                  </a:lnTo>
                  <a:lnTo>
                    <a:pt x="138191" y="3801"/>
                  </a:lnTo>
                  <a:lnTo>
                    <a:pt x="126044" y="953"/>
                  </a:lnTo>
                  <a:lnTo>
                    <a:pt x="113368" y="0"/>
                  </a:lnTo>
                  <a:lnTo>
                    <a:pt x="100817" y="946"/>
                  </a:lnTo>
                  <a:lnTo>
                    <a:pt x="88801" y="3527"/>
                  </a:lnTo>
                  <a:lnTo>
                    <a:pt x="77657" y="7393"/>
                  </a:lnTo>
                  <a:lnTo>
                    <a:pt x="67463" y="12217"/>
                  </a:lnTo>
                  <a:lnTo>
                    <a:pt x="58108" y="17894"/>
                  </a:lnTo>
                  <a:lnTo>
                    <a:pt x="49423" y="24528"/>
                  </a:lnTo>
                  <a:lnTo>
                    <a:pt x="41244" y="32100"/>
                  </a:lnTo>
                  <a:lnTo>
                    <a:pt x="33594" y="40472"/>
                  </a:lnTo>
                  <a:lnTo>
                    <a:pt x="26675" y="49470"/>
                  </a:lnTo>
                  <a:lnTo>
                    <a:pt x="20537" y="58936"/>
                  </a:lnTo>
                  <a:lnTo>
                    <a:pt x="15092" y="68903"/>
                  </a:lnTo>
                  <a:lnTo>
                    <a:pt x="10200" y="79579"/>
                  </a:lnTo>
                  <a:lnTo>
                    <a:pt x="5738" y="91017"/>
                  </a:lnTo>
                  <a:lnTo>
                    <a:pt x="2079" y="102970"/>
                  </a:lnTo>
                  <a:lnTo>
                    <a:pt x="59" y="114993"/>
                  </a:lnTo>
                  <a:lnTo>
                    <a:pt x="0" y="126816"/>
                  </a:lnTo>
                  <a:lnTo>
                    <a:pt x="1758" y="138195"/>
                  </a:lnTo>
                  <a:lnTo>
                    <a:pt x="4997" y="148837"/>
                  </a:lnTo>
                  <a:lnTo>
                    <a:pt x="9366" y="158660"/>
                  </a:lnTo>
                  <a:lnTo>
                    <a:pt x="14721" y="167747"/>
                  </a:lnTo>
                  <a:lnTo>
                    <a:pt x="21131" y="176244"/>
                  </a:lnTo>
                  <a:lnTo>
                    <a:pt x="28553" y="184294"/>
                  </a:lnTo>
                  <a:lnTo>
                    <a:pt x="36993" y="191855"/>
                  </a:lnTo>
                  <a:lnTo>
                    <a:pt x="46568" y="198714"/>
                  </a:lnTo>
                  <a:lnTo>
                    <a:pt x="57235" y="204803"/>
                  </a:lnTo>
                  <a:lnTo>
                    <a:pt x="68822" y="209874"/>
                  </a:lnTo>
                  <a:lnTo>
                    <a:pt x="81125" y="213451"/>
                  </a:lnTo>
                  <a:lnTo>
                    <a:pt x="93956" y="215409"/>
                  </a:lnTo>
                  <a:lnTo>
                    <a:pt x="107164" y="215926"/>
                  </a:lnTo>
                  <a:lnTo>
                    <a:pt x="120637" y="215293"/>
                  </a:lnTo>
                  <a:lnTo>
                    <a:pt x="134283" y="213797"/>
                  </a:lnTo>
                  <a:lnTo>
                    <a:pt x="147823" y="211638"/>
                  </a:lnTo>
                  <a:lnTo>
                    <a:pt x="162323" y="208613"/>
                  </a:lnTo>
                  <a:lnTo>
                    <a:pt x="181293" y="203345"/>
                  </a:lnTo>
                  <a:lnTo>
                    <a:pt x="210717" y="193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79481" y="2367934"/>
              <a:ext cx="210443" cy="211548"/>
            </a:xfrm>
            <a:custGeom>
              <a:avLst/>
              <a:gdLst/>
              <a:ahLst/>
              <a:cxnLst/>
              <a:rect l="0" t="0" r="0" b="0"/>
              <a:pathLst>
                <a:path w="210443" h="211548">
                  <a:moveTo>
                    <a:pt x="0" y="95734"/>
                  </a:moveTo>
                  <a:lnTo>
                    <a:pt x="11668" y="95801"/>
                  </a:lnTo>
                  <a:lnTo>
                    <a:pt x="22157" y="96441"/>
                  </a:lnTo>
                  <a:lnTo>
                    <a:pt x="32468" y="97733"/>
                  </a:lnTo>
                  <a:lnTo>
                    <a:pt x="43115" y="99420"/>
                  </a:lnTo>
                  <a:lnTo>
                    <a:pt x="54755" y="101088"/>
                  </a:lnTo>
                  <a:lnTo>
                    <a:pt x="67642" y="102497"/>
                  </a:lnTo>
                  <a:lnTo>
                    <a:pt x="81376" y="103422"/>
                  </a:lnTo>
                  <a:lnTo>
                    <a:pt x="95130" y="103584"/>
                  </a:lnTo>
                  <a:lnTo>
                    <a:pt x="108416" y="102910"/>
                  </a:lnTo>
                  <a:lnTo>
                    <a:pt x="121096" y="101491"/>
                  </a:lnTo>
                  <a:lnTo>
                    <a:pt x="133218" y="99474"/>
                  </a:lnTo>
                  <a:lnTo>
                    <a:pt x="144888" y="97005"/>
                  </a:lnTo>
                  <a:lnTo>
                    <a:pt x="156216" y="94043"/>
                  </a:lnTo>
                  <a:lnTo>
                    <a:pt x="167296" y="90378"/>
                  </a:lnTo>
                  <a:lnTo>
                    <a:pt x="178189" y="85941"/>
                  </a:lnTo>
                  <a:lnTo>
                    <a:pt x="188455" y="80486"/>
                  </a:lnTo>
                  <a:lnTo>
                    <a:pt x="197212" y="73535"/>
                  </a:lnTo>
                  <a:lnTo>
                    <a:pt x="204083" y="64975"/>
                  </a:lnTo>
                  <a:lnTo>
                    <a:pt x="208695" y="55310"/>
                  </a:lnTo>
                  <a:lnTo>
                    <a:pt x="210442" y="45445"/>
                  </a:lnTo>
                  <a:lnTo>
                    <a:pt x="209277" y="35931"/>
                  </a:lnTo>
                  <a:lnTo>
                    <a:pt x="205598" y="27106"/>
                  </a:lnTo>
                  <a:lnTo>
                    <a:pt x="199939" y="19259"/>
                  </a:lnTo>
                  <a:lnTo>
                    <a:pt x="192803" y="12439"/>
                  </a:lnTo>
                  <a:lnTo>
                    <a:pt x="184441" y="6844"/>
                  </a:lnTo>
                  <a:lnTo>
                    <a:pt x="174860" y="2901"/>
                  </a:lnTo>
                  <a:lnTo>
                    <a:pt x="164161" y="690"/>
                  </a:lnTo>
                  <a:lnTo>
                    <a:pt x="152537" y="0"/>
                  </a:lnTo>
                  <a:lnTo>
                    <a:pt x="140203" y="516"/>
                  </a:lnTo>
                  <a:lnTo>
                    <a:pt x="127348" y="1933"/>
                  </a:lnTo>
                  <a:lnTo>
                    <a:pt x="114122" y="4000"/>
                  </a:lnTo>
                  <a:lnTo>
                    <a:pt x="100637" y="6525"/>
                  </a:lnTo>
                  <a:lnTo>
                    <a:pt x="86987" y="9375"/>
                  </a:lnTo>
                  <a:lnTo>
                    <a:pt x="73720" y="12779"/>
                  </a:lnTo>
                  <a:lnTo>
                    <a:pt x="61796" y="17282"/>
                  </a:lnTo>
                  <a:lnTo>
                    <a:pt x="51627" y="23094"/>
                  </a:lnTo>
                  <a:lnTo>
                    <a:pt x="42969" y="30118"/>
                  </a:lnTo>
                  <a:lnTo>
                    <a:pt x="35223" y="38129"/>
                  </a:lnTo>
                  <a:lnTo>
                    <a:pt x="27948" y="46895"/>
                  </a:lnTo>
                  <a:lnTo>
                    <a:pt x="21380" y="56373"/>
                  </a:lnTo>
                  <a:lnTo>
                    <a:pt x="16319" y="66712"/>
                  </a:lnTo>
                  <a:lnTo>
                    <a:pt x="13097" y="77920"/>
                  </a:lnTo>
                  <a:lnTo>
                    <a:pt x="11594" y="89717"/>
                  </a:lnTo>
                  <a:lnTo>
                    <a:pt x="11498" y="101635"/>
                  </a:lnTo>
                  <a:lnTo>
                    <a:pt x="12477" y="113387"/>
                  </a:lnTo>
                  <a:lnTo>
                    <a:pt x="14405" y="124720"/>
                  </a:lnTo>
                  <a:lnTo>
                    <a:pt x="17361" y="135330"/>
                  </a:lnTo>
                  <a:lnTo>
                    <a:pt x="21311" y="145131"/>
                  </a:lnTo>
                  <a:lnTo>
                    <a:pt x="26266" y="154204"/>
                  </a:lnTo>
                  <a:lnTo>
                    <a:pt x="32349" y="162692"/>
                  </a:lnTo>
                  <a:lnTo>
                    <a:pt x="39518" y="170736"/>
                  </a:lnTo>
                  <a:lnTo>
                    <a:pt x="47603" y="178292"/>
                  </a:lnTo>
                  <a:lnTo>
                    <a:pt x="56402" y="185149"/>
                  </a:lnTo>
                  <a:lnTo>
                    <a:pt x="65736" y="191240"/>
                  </a:lnTo>
                  <a:lnTo>
                    <a:pt x="75782" y="196483"/>
                  </a:lnTo>
                  <a:lnTo>
                    <a:pt x="87044" y="200707"/>
                  </a:lnTo>
                  <a:lnTo>
                    <a:pt x="99674" y="203918"/>
                  </a:lnTo>
                  <a:lnTo>
                    <a:pt x="112785" y="206265"/>
                  </a:lnTo>
                  <a:lnTo>
                    <a:pt x="125911" y="208186"/>
                  </a:lnTo>
                  <a:lnTo>
                    <a:pt x="140208" y="209850"/>
                  </a:lnTo>
                  <a:lnTo>
                    <a:pt x="157928" y="211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11108" y="2368911"/>
              <a:ext cx="178986" cy="196966"/>
            </a:xfrm>
            <a:custGeom>
              <a:avLst/>
              <a:gdLst/>
              <a:ahLst/>
              <a:cxnLst/>
              <a:rect l="0" t="0" r="0" b="0"/>
              <a:pathLst>
                <a:path w="178986" h="196966">
                  <a:moveTo>
                    <a:pt x="0" y="52643"/>
                  </a:moveTo>
                  <a:lnTo>
                    <a:pt x="8735" y="55644"/>
                  </a:lnTo>
                  <a:lnTo>
                    <a:pt x="16441" y="59066"/>
                  </a:lnTo>
                  <a:lnTo>
                    <a:pt x="23839" y="63267"/>
                  </a:lnTo>
                  <a:lnTo>
                    <a:pt x="30927" y="68340"/>
                  </a:lnTo>
                  <a:lnTo>
                    <a:pt x="37458" y="74469"/>
                  </a:lnTo>
                  <a:lnTo>
                    <a:pt x="43334" y="81653"/>
                  </a:lnTo>
                  <a:lnTo>
                    <a:pt x="48772" y="89740"/>
                  </a:lnTo>
                  <a:lnTo>
                    <a:pt x="54190" y="98535"/>
                  </a:lnTo>
                  <a:lnTo>
                    <a:pt x="59834" y="107856"/>
                  </a:lnTo>
                  <a:lnTo>
                    <a:pt x="65609" y="117553"/>
                  </a:lnTo>
                  <a:lnTo>
                    <a:pt x="71186" y="127514"/>
                  </a:lnTo>
                  <a:lnTo>
                    <a:pt x="76388" y="137654"/>
                  </a:lnTo>
                  <a:lnTo>
                    <a:pt x="81355" y="147750"/>
                  </a:lnTo>
                  <a:lnTo>
                    <a:pt x="86451" y="157456"/>
                  </a:lnTo>
                  <a:lnTo>
                    <a:pt x="91879" y="166614"/>
                  </a:lnTo>
                  <a:lnTo>
                    <a:pt x="97677" y="175238"/>
                  </a:lnTo>
                  <a:lnTo>
                    <a:pt x="103802" y="183418"/>
                  </a:lnTo>
                  <a:lnTo>
                    <a:pt x="110199" y="191198"/>
                  </a:lnTo>
                  <a:lnTo>
                    <a:pt x="117301" y="196643"/>
                  </a:lnTo>
                  <a:lnTo>
                    <a:pt x="124838" y="196965"/>
                  </a:lnTo>
                  <a:lnTo>
                    <a:pt x="131420" y="192380"/>
                  </a:lnTo>
                  <a:lnTo>
                    <a:pt x="136938" y="183957"/>
                  </a:lnTo>
                  <a:lnTo>
                    <a:pt x="141703" y="172727"/>
                  </a:lnTo>
                  <a:lnTo>
                    <a:pt x="145827" y="159672"/>
                  </a:lnTo>
                  <a:lnTo>
                    <a:pt x="149183" y="145707"/>
                  </a:lnTo>
                  <a:lnTo>
                    <a:pt x="151759" y="131401"/>
                  </a:lnTo>
                  <a:lnTo>
                    <a:pt x="153819" y="117187"/>
                  </a:lnTo>
                  <a:lnTo>
                    <a:pt x="155811" y="103481"/>
                  </a:lnTo>
                  <a:lnTo>
                    <a:pt x="158003" y="90444"/>
                  </a:lnTo>
                  <a:lnTo>
                    <a:pt x="160476" y="78042"/>
                  </a:lnTo>
                  <a:lnTo>
                    <a:pt x="163215" y="66165"/>
                  </a:lnTo>
                  <a:lnTo>
                    <a:pt x="166166" y="54696"/>
                  </a:lnTo>
                  <a:lnTo>
                    <a:pt x="169125" y="43789"/>
                  </a:lnTo>
                  <a:lnTo>
                    <a:pt x="172038" y="32690"/>
                  </a:lnTo>
                  <a:lnTo>
                    <a:pt x="175160" y="19303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42735" y="2387208"/>
              <a:ext cx="134060" cy="196361"/>
            </a:xfrm>
            <a:custGeom>
              <a:avLst/>
              <a:gdLst/>
              <a:ahLst/>
              <a:cxnLst/>
              <a:rect l="0" t="0" r="0" b="0"/>
              <a:pathLst>
                <a:path w="134060" h="196361">
                  <a:moveTo>
                    <a:pt x="0" y="86989"/>
                  </a:moveTo>
                  <a:lnTo>
                    <a:pt x="6002" y="92722"/>
                  </a:lnTo>
                  <a:lnTo>
                    <a:pt x="12847" y="97006"/>
                  </a:lnTo>
                  <a:lnTo>
                    <a:pt x="21235" y="100207"/>
                  </a:lnTo>
                  <a:lnTo>
                    <a:pt x="30862" y="102396"/>
                  </a:lnTo>
                  <a:lnTo>
                    <a:pt x="41176" y="103445"/>
                  </a:lnTo>
                  <a:lnTo>
                    <a:pt x="51784" y="103382"/>
                  </a:lnTo>
                  <a:lnTo>
                    <a:pt x="62482" y="102212"/>
                  </a:lnTo>
                  <a:lnTo>
                    <a:pt x="73182" y="99836"/>
                  </a:lnTo>
                  <a:lnTo>
                    <a:pt x="83850" y="96309"/>
                  </a:lnTo>
                  <a:lnTo>
                    <a:pt x="94316" y="91654"/>
                  </a:lnTo>
                  <a:lnTo>
                    <a:pt x="104277" y="85781"/>
                  </a:lnTo>
                  <a:lnTo>
                    <a:pt x="113596" y="78756"/>
                  </a:lnTo>
                  <a:lnTo>
                    <a:pt x="121821" y="70768"/>
                  </a:lnTo>
                  <a:lnTo>
                    <a:pt x="128135" y="62036"/>
                  </a:lnTo>
                  <a:lnTo>
                    <a:pt x="132258" y="52761"/>
                  </a:lnTo>
                  <a:lnTo>
                    <a:pt x="134059" y="43263"/>
                  </a:lnTo>
                  <a:lnTo>
                    <a:pt x="133305" y="33967"/>
                  </a:lnTo>
                  <a:lnTo>
                    <a:pt x="130126" y="25097"/>
                  </a:lnTo>
                  <a:lnTo>
                    <a:pt x="124756" y="17006"/>
                  </a:lnTo>
                  <a:lnTo>
                    <a:pt x="117349" y="10250"/>
                  </a:lnTo>
                  <a:lnTo>
                    <a:pt x="108190" y="5013"/>
                  </a:lnTo>
                  <a:lnTo>
                    <a:pt x="97808" y="1480"/>
                  </a:lnTo>
                  <a:lnTo>
                    <a:pt x="86856" y="0"/>
                  </a:lnTo>
                  <a:lnTo>
                    <a:pt x="75759" y="565"/>
                  </a:lnTo>
                  <a:lnTo>
                    <a:pt x="64870" y="3044"/>
                  </a:lnTo>
                  <a:lnTo>
                    <a:pt x="54558" y="7366"/>
                  </a:lnTo>
                  <a:lnTo>
                    <a:pt x="44961" y="13306"/>
                  </a:lnTo>
                  <a:lnTo>
                    <a:pt x="36195" y="20547"/>
                  </a:lnTo>
                  <a:lnTo>
                    <a:pt x="28444" y="28768"/>
                  </a:lnTo>
                  <a:lnTo>
                    <a:pt x="21719" y="37711"/>
                  </a:lnTo>
                  <a:lnTo>
                    <a:pt x="16200" y="47494"/>
                  </a:lnTo>
                  <a:lnTo>
                    <a:pt x="12315" y="58578"/>
                  </a:lnTo>
                  <a:lnTo>
                    <a:pt x="10147" y="71102"/>
                  </a:lnTo>
                  <a:lnTo>
                    <a:pt x="9486" y="84599"/>
                  </a:lnTo>
                  <a:lnTo>
                    <a:pt x="10023" y="98197"/>
                  </a:lnTo>
                  <a:lnTo>
                    <a:pt x="11459" y="111375"/>
                  </a:lnTo>
                  <a:lnTo>
                    <a:pt x="13709" y="123814"/>
                  </a:lnTo>
                  <a:lnTo>
                    <a:pt x="16888" y="135242"/>
                  </a:lnTo>
                  <a:lnTo>
                    <a:pt x="20988" y="145628"/>
                  </a:lnTo>
                  <a:lnTo>
                    <a:pt x="25874" y="155111"/>
                  </a:lnTo>
                  <a:lnTo>
                    <a:pt x="31379" y="163882"/>
                  </a:lnTo>
                  <a:lnTo>
                    <a:pt x="37351" y="172114"/>
                  </a:lnTo>
                  <a:lnTo>
                    <a:pt x="43989" y="179629"/>
                  </a:lnTo>
                  <a:lnTo>
                    <a:pt x="51809" y="185926"/>
                  </a:lnTo>
                  <a:lnTo>
                    <a:pt x="60989" y="190823"/>
                  </a:lnTo>
                  <a:lnTo>
                    <a:pt x="71186" y="194260"/>
                  </a:lnTo>
                  <a:lnTo>
                    <a:pt x="82915" y="196360"/>
                  </a:lnTo>
                  <a:lnTo>
                    <a:pt x="99444" y="196189"/>
                  </a:lnTo>
                  <a:lnTo>
                    <a:pt x="126342" y="192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263834" y="2200455"/>
            <a:ext cx="2918485" cy="558012"/>
            <a:chOff x="3263834" y="2200455"/>
            <a:chExt cx="2918485" cy="558012"/>
          </a:xfrm>
        </p:grpSpPr>
        <p:sp>
          <p:nvSpPr>
            <p:cNvPr id="77" name="Freeform 76"/>
            <p:cNvSpPr/>
            <p:nvPr/>
          </p:nvSpPr>
          <p:spPr>
            <a:xfrm>
              <a:off x="3263834" y="2368911"/>
              <a:ext cx="115814" cy="164486"/>
            </a:xfrm>
            <a:custGeom>
              <a:avLst/>
              <a:gdLst/>
              <a:ahLst/>
              <a:cxnLst/>
              <a:rect l="0" t="0" r="0" b="0"/>
              <a:pathLst>
                <a:path w="115814" h="164486">
                  <a:moveTo>
                    <a:pt x="0" y="52643"/>
                  </a:moveTo>
                  <a:lnTo>
                    <a:pt x="67" y="64311"/>
                  </a:lnTo>
                  <a:lnTo>
                    <a:pt x="707" y="74800"/>
                  </a:lnTo>
                  <a:lnTo>
                    <a:pt x="2004" y="85106"/>
                  </a:lnTo>
                  <a:lnTo>
                    <a:pt x="3864" y="95580"/>
                  </a:lnTo>
                  <a:lnTo>
                    <a:pt x="6180" y="106572"/>
                  </a:lnTo>
                  <a:lnTo>
                    <a:pt x="8846" y="118211"/>
                  </a:lnTo>
                  <a:lnTo>
                    <a:pt x="11770" y="130292"/>
                  </a:lnTo>
                  <a:lnTo>
                    <a:pt x="14877" y="142398"/>
                  </a:lnTo>
                  <a:lnTo>
                    <a:pt x="18087" y="154200"/>
                  </a:lnTo>
                  <a:lnTo>
                    <a:pt x="20488" y="162803"/>
                  </a:lnTo>
                  <a:lnTo>
                    <a:pt x="21013" y="164485"/>
                  </a:lnTo>
                  <a:lnTo>
                    <a:pt x="20065" y="160042"/>
                  </a:lnTo>
                  <a:lnTo>
                    <a:pt x="18337" y="151400"/>
                  </a:lnTo>
                  <a:lnTo>
                    <a:pt x="16496" y="140293"/>
                  </a:lnTo>
                  <a:lnTo>
                    <a:pt x="14897" y="127842"/>
                  </a:lnTo>
                  <a:lnTo>
                    <a:pt x="13808" y="114840"/>
                  </a:lnTo>
                  <a:lnTo>
                    <a:pt x="13517" y="101930"/>
                  </a:lnTo>
                  <a:lnTo>
                    <a:pt x="14100" y="89420"/>
                  </a:lnTo>
                  <a:lnTo>
                    <a:pt x="15626" y="77538"/>
                  </a:lnTo>
                  <a:lnTo>
                    <a:pt x="18243" y="66537"/>
                  </a:lnTo>
                  <a:lnTo>
                    <a:pt x="21933" y="56465"/>
                  </a:lnTo>
                  <a:lnTo>
                    <a:pt x="26698" y="47205"/>
                  </a:lnTo>
                  <a:lnTo>
                    <a:pt x="32644" y="38590"/>
                  </a:lnTo>
                  <a:lnTo>
                    <a:pt x="39723" y="30465"/>
                  </a:lnTo>
                  <a:lnTo>
                    <a:pt x="47916" y="23023"/>
                  </a:lnTo>
                  <a:lnTo>
                    <a:pt x="57319" y="16776"/>
                  </a:lnTo>
                  <a:lnTo>
                    <a:pt x="67849" y="11907"/>
                  </a:lnTo>
                  <a:lnTo>
                    <a:pt x="78707" y="8291"/>
                  </a:lnTo>
                  <a:lnTo>
                    <a:pt x="89538" y="5307"/>
                  </a:lnTo>
                  <a:lnTo>
                    <a:pt x="101289" y="269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53347" y="2421554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1" y="23843"/>
                  </a:lnTo>
                  <a:lnTo>
                    <a:pt x="23311" y="31105"/>
                  </a:lnTo>
                  <a:lnTo>
                    <a:pt x="29641" y="38283"/>
                  </a:lnTo>
                  <a:lnTo>
                    <a:pt x="36165" y="45404"/>
                  </a:lnTo>
                  <a:lnTo>
                    <a:pt x="42721" y="52375"/>
                  </a:lnTo>
                  <a:lnTo>
                    <a:pt x="49798" y="59781"/>
                  </a:lnTo>
                  <a:lnTo>
                    <a:pt x="59135" y="69394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69119" y="2389969"/>
              <a:ext cx="231628" cy="368498"/>
            </a:xfrm>
            <a:custGeom>
              <a:avLst/>
              <a:gdLst/>
              <a:ahLst/>
              <a:cxnLst/>
              <a:rect l="0" t="0" r="0" b="0"/>
              <a:pathLst>
                <a:path w="231628" h="368498">
                  <a:moveTo>
                    <a:pt x="231627" y="0"/>
                  </a:moveTo>
                  <a:lnTo>
                    <a:pt x="225759" y="8801"/>
                  </a:lnTo>
                  <a:lnTo>
                    <a:pt x="220195" y="17147"/>
                  </a:lnTo>
                  <a:lnTo>
                    <a:pt x="214396" y="25846"/>
                  </a:lnTo>
                  <a:lnTo>
                    <a:pt x="208315" y="34967"/>
                  </a:lnTo>
                  <a:lnTo>
                    <a:pt x="201985" y="44462"/>
                  </a:lnTo>
                  <a:lnTo>
                    <a:pt x="195457" y="54263"/>
                  </a:lnTo>
                  <a:lnTo>
                    <a:pt x="188781" y="64623"/>
                  </a:lnTo>
                  <a:lnTo>
                    <a:pt x="181998" y="76094"/>
                  </a:lnTo>
                  <a:lnTo>
                    <a:pt x="175141" y="88877"/>
                  </a:lnTo>
                  <a:lnTo>
                    <a:pt x="168231" y="102547"/>
                  </a:lnTo>
                  <a:lnTo>
                    <a:pt x="161286" y="116261"/>
                  </a:lnTo>
                  <a:lnTo>
                    <a:pt x="154317" y="129520"/>
                  </a:lnTo>
                  <a:lnTo>
                    <a:pt x="147332" y="142184"/>
                  </a:lnTo>
                  <a:lnTo>
                    <a:pt x="140335" y="154295"/>
                  </a:lnTo>
                  <a:lnTo>
                    <a:pt x="133326" y="165967"/>
                  </a:lnTo>
                  <a:lnTo>
                    <a:pt x="126144" y="177635"/>
                  </a:lnTo>
                  <a:lnTo>
                    <a:pt x="118484" y="190010"/>
                  </a:lnTo>
                  <a:lnTo>
                    <a:pt x="110220" y="203411"/>
                  </a:lnTo>
                  <a:lnTo>
                    <a:pt x="101552" y="217500"/>
                  </a:lnTo>
                  <a:lnTo>
                    <a:pt x="92887" y="231497"/>
                  </a:lnTo>
                  <a:lnTo>
                    <a:pt x="84462" y="244952"/>
                  </a:lnTo>
                  <a:lnTo>
                    <a:pt x="76178" y="257917"/>
                  </a:lnTo>
                  <a:lnTo>
                    <a:pt x="67703" y="270761"/>
                  </a:lnTo>
                  <a:lnTo>
                    <a:pt x="58858" y="283730"/>
                  </a:lnTo>
                  <a:lnTo>
                    <a:pt x="49782" y="296744"/>
                  </a:lnTo>
                  <a:lnTo>
                    <a:pt x="40835" y="309496"/>
                  </a:lnTo>
                  <a:lnTo>
                    <a:pt x="32231" y="321806"/>
                  </a:lnTo>
                  <a:lnTo>
                    <a:pt x="24308" y="333215"/>
                  </a:lnTo>
                  <a:lnTo>
                    <a:pt x="16829" y="344027"/>
                  </a:lnTo>
                  <a:lnTo>
                    <a:pt x="9138" y="35518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95544" y="2340039"/>
              <a:ext cx="168457" cy="216141"/>
            </a:xfrm>
            <a:custGeom>
              <a:avLst/>
              <a:gdLst/>
              <a:ahLst/>
              <a:cxnLst/>
              <a:rect l="0" t="0" r="0" b="0"/>
              <a:pathLst>
                <a:path w="168457" h="216141">
                  <a:moveTo>
                    <a:pt x="168456" y="7815"/>
                  </a:moveTo>
                  <a:lnTo>
                    <a:pt x="159587" y="4949"/>
                  </a:lnTo>
                  <a:lnTo>
                    <a:pt x="150600" y="2806"/>
                  </a:lnTo>
                  <a:lnTo>
                    <a:pt x="140610" y="1208"/>
                  </a:lnTo>
                  <a:lnTo>
                    <a:pt x="129802" y="200"/>
                  </a:lnTo>
                  <a:lnTo>
                    <a:pt x="118639" y="0"/>
                  </a:lnTo>
                  <a:lnTo>
                    <a:pt x="107434" y="660"/>
                  </a:lnTo>
                  <a:lnTo>
                    <a:pt x="96322" y="2244"/>
                  </a:lnTo>
                  <a:lnTo>
                    <a:pt x="85337" y="4905"/>
                  </a:lnTo>
                  <a:lnTo>
                    <a:pt x="74471" y="8621"/>
                  </a:lnTo>
                  <a:lnTo>
                    <a:pt x="63701" y="13234"/>
                  </a:lnTo>
                  <a:lnTo>
                    <a:pt x="53004" y="18547"/>
                  </a:lnTo>
                  <a:lnTo>
                    <a:pt x="42368" y="24382"/>
                  </a:lnTo>
                  <a:lnTo>
                    <a:pt x="32105" y="30757"/>
                  </a:lnTo>
                  <a:lnTo>
                    <a:pt x="22819" y="37867"/>
                  </a:lnTo>
                  <a:lnTo>
                    <a:pt x="14779" y="45753"/>
                  </a:lnTo>
                  <a:lnTo>
                    <a:pt x="8568" y="53997"/>
                  </a:lnTo>
                  <a:lnTo>
                    <a:pt x="5210" y="61845"/>
                  </a:lnTo>
                  <a:lnTo>
                    <a:pt x="4995" y="68899"/>
                  </a:lnTo>
                  <a:lnTo>
                    <a:pt x="7597" y="75108"/>
                  </a:lnTo>
                  <a:lnTo>
                    <a:pt x="12459" y="80587"/>
                  </a:lnTo>
                  <a:lnTo>
                    <a:pt x="19029" y="85489"/>
                  </a:lnTo>
                  <a:lnTo>
                    <a:pt x="27164" y="89799"/>
                  </a:lnTo>
                  <a:lnTo>
                    <a:pt x="37117" y="93329"/>
                  </a:lnTo>
                  <a:lnTo>
                    <a:pt x="48871" y="96046"/>
                  </a:lnTo>
                  <a:lnTo>
                    <a:pt x="61846" y="98212"/>
                  </a:lnTo>
                  <a:lnTo>
                    <a:pt x="75093" y="100282"/>
                  </a:lnTo>
                  <a:lnTo>
                    <a:pt x="88039" y="102534"/>
                  </a:lnTo>
                  <a:lnTo>
                    <a:pt x="100494" y="105217"/>
                  </a:lnTo>
                  <a:lnTo>
                    <a:pt x="112464" y="108630"/>
                  </a:lnTo>
                  <a:lnTo>
                    <a:pt x="124023" y="112866"/>
                  </a:lnTo>
                  <a:lnTo>
                    <a:pt x="134939" y="118170"/>
                  </a:lnTo>
                  <a:lnTo>
                    <a:pt x="144677" y="125012"/>
                  </a:lnTo>
                  <a:lnTo>
                    <a:pt x="153033" y="133501"/>
                  </a:lnTo>
                  <a:lnTo>
                    <a:pt x="159629" y="143285"/>
                  </a:lnTo>
                  <a:lnTo>
                    <a:pt x="163779" y="153762"/>
                  </a:lnTo>
                  <a:lnTo>
                    <a:pt x="165339" y="164500"/>
                  </a:lnTo>
                  <a:lnTo>
                    <a:pt x="164454" y="174961"/>
                  </a:lnTo>
                  <a:lnTo>
                    <a:pt x="161283" y="184445"/>
                  </a:lnTo>
                  <a:lnTo>
                    <a:pt x="156146" y="192665"/>
                  </a:lnTo>
                  <a:lnTo>
                    <a:pt x="149123" y="199521"/>
                  </a:lnTo>
                  <a:lnTo>
                    <a:pt x="139992" y="204916"/>
                  </a:lnTo>
                  <a:lnTo>
                    <a:pt x="128815" y="208956"/>
                  </a:lnTo>
                  <a:lnTo>
                    <a:pt x="115905" y="211875"/>
                  </a:lnTo>
                  <a:lnTo>
                    <a:pt x="101644" y="213935"/>
                  </a:lnTo>
                  <a:lnTo>
                    <a:pt x="86400" y="215359"/>
                  </a:lnTo>
                  <a:lnTo>
                    <a:pt x="70828" y="216140"/>
                  </a:lnTo>
                  <a:lnTo>
                    <a:pt x="54147" y="216014"/>
                  </a:lnTo>
                  <a:lnTo>
                    <a:pt x="32660" y="213856"/>
                  </a:lnTo>
                  <a:lnTo>
                    <a:pt x="0" y="207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40413" y="2389969"/>
              <a:ext cx="144686" cy="149887"/>
            </a:xfrm>
            <a:custGeom>
              <a:avLst/>
              <a:gdLst/>
              <a:ahLst/>
              <a:cxnLst/>
              <a:rect l="0" t="0" r="0" b="0"/>
              <a:pathLst>
                <a:path w="144686" h="149887">
                  <a:moveTo>
                    <a:pt x="7815" y="21057"/>
                  </a:moveTo>
                  <a:lnTo>
                    <a:pt x="4948" y="32792"/>
                  </a:lnTo>
                  <a:lnTo>
                    <a:pt x="2806" y="43921"/>
                  </a:lnTo>
                  <a:lnTo>
                    <a:pt x="1207" y="55514"/>
                  </a:lnTo>
                  <a:lnTo>
                    <a:pt x="200" y="67503"/>
                  </a:lnTo>
                  <a:lnTo>
                    <a:pt x="0" y="79514"/>
                  </a:lnTo>
                  <a:lnTo>
                    <a:pt x="660" y="91313"/>
                  </a:lnTo>
                  <a:lnTo>
                    <a:pt x="2244" y="102666"/>
                  </a:lnTo>
                  <a:lnTo>
                    <a:pt x="4904" y="113286"/>
                  </a:lnTo>
                  <a:lnTo>
                    <a:pt x="8629" y="123083"/>
                  </a:lnTo>
                  <a:lnTo>
                    <a:pt x="13588" y="131813"/>
                  </a:lnTo>
                  <a:lnTo>
                    <a:pt x="20197" y="139005"/>
                  </a:lnTo>
                  <a:lnTo>
                    <a:pt x="28526" y="144538"/>
                  </a:lnTo>
                  <a:lnTo>
                    <a:pt x="38033" y="148271"/>
                  </a:lnTo>
                  <a:lnTo>
                    <a:pt x="47791" y="149886"/>
                  </a:lnTo>
                  <a:lnTo>
                    <a:pt x="57238" y="149417"/>
                  </a:lnTo>
                  <a:lnTo>
                    <a:pt x="66188" y="147170"/>
                  </a:lnTo>
                  <a:lnTo>
                    <a:pt x="74652" y="143537"/>
                  </a:lnTo>
                  <a:lnTo>
                    <a:pt x="82707" y="138872"/>
                  </a:lnTo>
                  <a:lnTo>
                    <a:pt x="90286" y="133302"/>
                  </a:lnTo>
                  <a:lnTo>
                    <a:pt x="97165" y="126741"/>
                  </a:lnTo>
                  <a:lnTo>
                    <a:pt x="103283" y="119214"/>
                  </a:lnTo>
                  <a:lnTo>
                    <a:pt x="108886" y="110703"/>
                  </a:lnTo>
                  <a:lnTo>
                    <a:pt x="114417" y="101079"/>
                  </a:lnTo>
                  <a:lnTo>
                    <a:pt x="120131" y="90379"/>
                  </a:lnTo>
                  <a:lnTo>
                    <a:pt x="125785" y="78768"/>
                  </a:lnTo>
                  <a:lnTo>
                    <a:pt x="130747" y="66451"/>
                  </a:lnTo>
                  <a:lnTo>
                    <a:pt x="134714" y="53628"/>
                  </a:lnTo>
                  <a:lnTo>
                    <a:pt x="137706" y="41057"/>
                  </a:lnTo>
                  <a:lnTo>
                    <a:pt x="140195" y="28809"/>
                  </a:lnTo>
                  <a:lnTo>
                    <a:pt x="142396" y="15812"/>
                  </a:lnTo>
                  <a:lnTo>
                    <a:pt x="1446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00911" y="2200455"/>
              <a:ext cx="211233" cy="345274"/>
            </a:xfrm>
            <a:custGeom>
              <a:avLst/>
              <a:gdLst/>
              <a:ahLst/>
              <a:cxnLst/>
              <a:rect l="0" t="0" r="0" b="0"/>
              <a:pathLst>
                <a:path w="211233" h="345274">
                  <a:moveTo>
                    <a:pt x="0" y="0"/>
                  </a:moveTo>
                  <a:lnTo>
                    <a:pt x="68" y="11803"/>
                  </a:lnTo>
                  <a:lnTo>
                    <a:pt x="707" y="23572"/>
                  </a:lnTo>
                  <a:lnTo>
                    <a:pt x="2004" y="36467"/>
                  </a:lnTo>
                  <a:lnTo>
                    <a:pt x="3864" y="50488"/>
                  </a:lnTo>
                  <a:lnTo>
                    <a:pt x="6180" y="65464"/>
                  </a:lnTo>
                  <a:lnTo>
                    <a:pt x="8842" y="81187"/>
                  </a:lnTo>
                  <a:lnTo>
                    <a:pt x="11593" y="97462"/>
                  </a:lnTo>
                  <a:lnTo>
                    <a:pt x="14052" y="114135"/>
                  </a:lnTo>
                  <a:lnTo>
                    <a:pt x="16039" y="131080"/>
                  </a:lnTo>
                  <a:lnTo>
                    <a:pt x="17710" y="148051"/>
                  </a:lnTo>
                  <a:lnTo>
                    <a:pt x="19447" y="164676"/>
                  </a:lnTo>
                  <a:lnTo>
                    <a:pt x="21465" y="180788"/>
                  </a:lnTo>
                  <a:lnTo>
                    <a:pt x="23652" y="196386"/>
                  </a:lnTo>
                  <a:lnTo>
                    <a:pt x="25668" y="211555"/>
                  </a:lnTo>
                  <a:lnTo>
                    <a:pt x="27315" y="226386"/>
                  </a:lnTo>
                  <a:lnTo>
                    <a:pt x="28405" y="240806"/>
                  </a:lnTo>
                  <a:lnTo>
                    <a:pt x="28679" y="254576"/>
                  </a:lnTo>
                  <a:lnTo>
                    <a:pt x="28076" y="267597"/>
                  </a:lnTo>
                  <a:lnTo>
                    <a:pt x="26512" y="279115"/>
                  </a:lnTo>
                  <a:lnTo>
                    <a:pt x="23100" y="287485"/>
                  </a:lnTo>
                  <a:lnTo>
                    <a:pt x="18046" y="290857"/>
                  </a:lnTo>
                  <a:lnTo>
                    <a:pt x="13852" y="288924"/>
                  </a:lnTo>
                  <a:lnTo>
                    <a:pt x="11844" y="283842"/>
                  </a:lnTo>
                  <a:lnTo>
                    <a:pt x="12105" y="276915"/>
                  </a:lnTo>
                  <a:lnTo>
                    <a:pt x="14261" y="268808"/>
                  </a:lnTo>
                  <a:lnTo>
                    <a:pt x="17864" y="260079"/>
                  </a:lnTo>
                  <a:lnTo>
                    <a:pt x="22521" y="251293"/>
                  </a:lnTo>
                  <a:lnTo>
                    <a:pt x="27928" y="242756"/>
                  </a:lnTo>
                  <a:lnTo>
                    <a:pt x="34021" y="234718"/>
                  </a:lnTo>
                  <a:lnTo>
                    <a:pt x="40946" y="227464"/>
                  </a:lnTo>
                  <a:lnTo>
                    <a:pt x="48718" y="221074"/>
                  </a:lnTo>
                  <a:lnTo>
                    <a:pt x="57226" y="215782"/>
                  </a:lnTo>
                  <a:lnTo>
                    <a:pt x="66317" y="212049"/>
                  </a:lnTo>
                  <a:lnTo>
                    <a:pt x="75845" y="209983"/>
                  </a:lnTo>
                  <a:lnTo>
                    <a:pt x="85855" y="209391"/>
                  </a:lnTo>
                  <a:lnTo>
                    <a:pt x="96559" y="209973"/>
                  </a:lnTo>
                  <a:lnTo>
                    <a:pt x="108016" y="211440"/>
                  </a:lnTo>
                  <a:lnTo>
                    <a:pt x="119982" y="213710"/>
                  </a:lnTo>
                  <a:lnTo>
                    <a:pt x="132013" y="216903"/>
                  </a:lnTo>
                  <a:lnTo>
                    <a:pt x="143842" y="221016"/>
                  </a:lnTo>
                  <a:lnTo>
                    <a:pt x="155225" y="226081"/>
                  </a:lnTo>
                  <a:lnTo>
                    <a:pt x="165869" y="232238"/>
                  </a:lnTo>
                  <a:lnTo>
                    <a:pt x="175689" y="239457"/>
                  </a:lnTo>
                  <a:lnTo>
                    <a:pt x="184605" y="247577"/>
                  </a:lnTo>
                  <a:lnTo>
                    <a:pt x="192455" y="256398"/>
                  </a:lnTo>
                  <a:lnTo>
                    <a:pt x="199247" y="265737"/>
                  </a:lnTo>
                  <a:lnTo>
                    <a:pt x="204810" y="275449"/>
                  </a:lnTo>
                  <a:lnTo>
                    <a:pt x="208725" y="285420"/>
                  </a:lnTo>
                  <a:lnTo>
                    <a:pt x="210904" y="295562"/>
                  </a:lnTo>
                  <a:lnTo>
                    <a:pt x="211232" y="305490"/>
                  </a:lnTo>
                  <a:lnTo>
                    <a:pt x="209407" y="314551"/>
                  </a:lnTo>
                  <a:lnTo>
                    <a:pt x="205471" y="322453"/>
                  </a:lnTo>
                  <a:lnTo>
                    <a:pt x="199573" y="329081"/>
                  </a:lnTo>
                  <a:lnTo>
                    <a:pt x="191804" y="334317"/>
                  </a:lnTo>
                  <a:lnTo>
                    <a:pt x="182390" y="338246"/>
                  </a:lnTo>
                  <a:lnTo>
                    <a:pt x="171495" y="341089"/>
                  </a:lnTo>
                  <a:lnTo>
                    <a:pt x="159134" y="343097"/>
                  </a:lnTo>
                  <a:lnTo>
                    <a:pt x="145459" y="344486"/>
                  </a:lnTo>
                  <a:lnTo>
                    <a:pt x="131041" y="345270"/>
                  </a:lnTo>
                  <a:lnTo>
                    <a:pt x="116750" y="345273"/>
                  </a:lnTo>
                  <a:lnTo>
                    <a:pt x="103067" y="344461"/>
                  </a:lnTo>
                  <a:lnTo>
                    <a:pt x="90101" y="342933"/>
                  </a:lnTo>
                  <a:lnTo>
                    <a:pt x="77780" y="340836"/>
                  </a:lnTo>
                  <a:lnTo>
                    <a:pt x="65982" y="338319"/>
                  </a:lnTo>
                  <a:lnTo>
                    <a:pt x="54839" y="335652"/>
                  </a:lnTo>
                  <a:lnTo>
                    <a:pt x="43547" y="332967"/>
                  </a:lnTo>
                  <a:lnTo>
                    <a:pt x="29997" y="330031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16767" y="223204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1" y="14736"/>
                  </a:lnTo>
                  <a:lnTo>
                    <a:pt x="5519" y="29287"/>
                  </a:lnTo>
                  <a:lnTo>
                    <a:pt x="3921" y="45082"/>
                  </a:lnTo>
                  <a:lnTo>
                    <a:pt x="2913" y="62143"/>
                  </a:lnTo>
                  <a:lnTo>
                    <a:pt x="2713" y="80284"/>
                  </a:lnTo>
                  <a:lnTo>
                    <a:pt x="3359" y="99257"/>
                  </a:lnTo>
                  <a:lnTo>
                    <a:pt x="4425" y="118352"/>
                  </a:lnTo>
                  <a:lnTo>
                    <a:pt x="5140" y="136471"/>
                  </a:lnTo>
                  <a:lnTo>
                    <a:pt x="5101" y="153095"/>
                  </a:lnTo>
                  <a:lnTo>
                    <a:pt x="4410" y="168389"/>
                  </a:lnTo>
                  <a:lnTo>
                    <a:pt x="3482" y="182895"/>
                  </a:lnTo>
                  <a:lnTo>
                    <a:pt x="2598" y="197029"/>
                  </a:lnTo>
                  <a:lnTo>
                    <a:pt x="1870" y="211016"/>
                  </a:lnTo>
                  <a:lnTo>
                    <a:pt x="1316" y="224963"/>
                  </a:lnTo>
                  <a:lnTo>
                    <a:pt x="911" y="238902"/>
                  </a:lnTo>
                  <a:lnTo>
                    <a:pt x="623" y="252626"/>
                  </a:lnTo>
                  <a:lnTo>
                    <a:pt x="391" y="267264"/>
                  </a:lnTo>
                  <a:lnTo>
                    <a:pt x="195" y="28633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90425" y="2347854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40881" y="2867"/>
                  </a:lnTo>
                  <a:lnTo>
                    <a:pt x="229112" y="5009"/>
                  </a:lnTo>
                  <a:lnTo>
                    <a:pt x="216218" y="6612"/>
                  </a:lnTo>
                  <a:lnTo>
                    <a:pt x="202197" y="7793"/>
                  </a:lnTo>
                  <a:lnTo>
                    <a:pt x="187220" y="8641"/>
                  </a:lnTo>
                  <a:lnTo>
                    <a:pt x="171497" y="9243"/>
                  </a:lnTo>
                  <a:lnTo>
                    <a:pt x="155222" y="9831"/>
                  </a:lnTo>
                  <a:lnTo>
                    <a:pt x="138550" y="10763"/>
                  </a:lnTo>
                  <a:lnTo>
                    <a:pt x="121604" y="12210"/>
                  </a:lnTo>
                  <a:lnTo>
                    <a:pt x="104634" y="14166"/>
                  </a:lnTo>
                  <a:lnTo>
                    <a:pt x="88008" y="16551"/>
                  </a:lnTo>
                  <a:lnTo>
                    <a:pt x="71910" y="19262"/>
                  </a:lnTo>
                  <a:lnTo>
                    <a:pt x="56749" y="22058"/>
                  </a:lnTo>
                  <a:lnTo>
                    <a:pt x="41646" y="24844"/>
                  </a:lnTo>
                  <a:lnTo>
                    <a:pt x="24158" y="27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64165" y="2389969"/>
              <a:ext cx="147401" cy="145340"/>
            </a:xfrm>
            <a:custGeom>
              <a:avLst/>
              <a:gdLst/>
              <a:ahLst/>
              <a:cxnLst/>
              <a:rect l="0" t="0" r="0" b="0"/>
              <a:pathLst>
                <a:path w="147401" h="145340">
                  <a:moveTo>
                    <a:pt x="0" y="31585"/>
                  </a:moveTo>
                  <a:lnTo>
                    <a:pt x="67" y="43253"/>
                  </a:lnTo>
                  <a:lnTo>
                    <a:pt x="708" y="53742"/>
                  </a:lnTo>
                  <a:lnTo>
                    <a:pt x="2004" y="64048"/>
                  </a:lnTo>
                  <a:lnTo>
                    <a:pt x="3864" y="74522"/>
                  </a:lnTo>
                  <a:lnTo>
                    <a:pt x="6181" y="85514"/>
                  </a:lnTo>
                  <a:lnTo>
                    <a:pt x="8847" y="97153"/>
                  </a:lnTo>
                  <a:lnTo>
                    <a:pt x="11771" y="109234"/>
                  </a:lnTo>
                  <a:lnTo>
                    <a:pt x="14878" y="121340"/>
                  </a:lnTo>
                  <a:lnTo>
                    <a:pt x="18096" y="133154"/>
                  </a:lnTo>
                  <a:lnTo>
                    <a:pt x="20802" y="142192"/>
                  </a:lnTo>
                  <a:lnTo>
                    <a:pt x="22058" y="145339"/>
                  </a:lnTo>
                  <a:lnTo>
                    <a:pt x="21816" y="143467"/>
                  </a:lnTo>
                  <a:lnTo>
                    <a:pt x="20465" y="138282"/>
                  </a:lnTo>
                  <a:lnTo>
                    <a:pt x="18536" y="130891"/>
                  </a:lnTo>
                  <a:lnTo>
                    <a:pt x="16594" y="121786"/>
                  </a:lnTo>
                  <a:lnTo>
                    <a:pt x="14946" y="111320"/>
                  </a:lnTo>
                  <a:lnTo>
                    <a:pt x="13831" y="99979"/>
                  </a:lnTo>
                  <a:lnTo>
                    <a:pt x="13529" y="88345"/>
                  </a:lnTo>
                  <a:lnTo>
                    <a:pt x="14107" y="76772"/>
                  </a:lnTo>
                  <a:lnTo>
                    <a:pt x="15630" y="65555"/>
                  </a:lnTo>
                  <a:lnTo>
                    <a:pt x="18246" y="55019"/>
                  </a:lnTo>
                  <a:lnTo>
                    <a:pt x="21939" y="45271"/>
                  </a:lnTo>
                  <a:lnTo>
                    <a:pt x="26877" y="36402"/>
                  </a:lnTo>
                  <a:lnTo>
                    <a:pt x="33471" y="28583"/>
                  </a:lnTo>
                  <a:lnTo>
                    <a:pt x="41798" y="21806"/>
                  </a:lnTo>
                  <a:lnTo>
                    <a:pt x="51644" y="16084"/>
                  </a:lnTo>
                  <a:lnTo>
                    <a:pt x="62695" y="11530"/>
                  </a:lnTo>
                  <a:lnTo>
                    <a:pt x="74636" y="8095"/>
                  </a:lnTo>
                  <a:lnTo>
                    <a:pt x="86993" y="5595"/>
                  </a:lnTo>
                  <a:lnTo>
                    <a:pt x="100555" y="3554"/>
                  </a:lnTo>
                  <a:lnTo>
                    <a:pt x="118742" y="1791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69281" y="2429276"/>
              <a:ext cx="173911" cy="156196"/>
            </a:xfrm>
            <a:custGeom>
              <a:avLst/>
              <a:gdLst/>
              <a:ahLst/>
              <a:cxnLst/>
              <a:rect l="0" t="0" r="0" b="0"/>
              <a:pathLst>
                <a:path w="173911" h="156196">
                  <a:moveTo>
                    <a:pt x="142325" y="55449"/>
                  </a:moveTo>
                  <a:lnTo>
                    <a:pt x="139324" y="43848"/>
                  </a:lnTo>
                  <a:lnTo>
                    <a:pt x="135902" y="34000"/>
                  </a:lnTo>
                  <a:lnTo>
                    <a:pt x="131696" y="25004"/>
                  </a:lnTo>
                  <a:lnTo>
                    <a:pt x="126451" y="16907"/>
                  </a:lnTo>
                  <a:lnTo>
                    <a:pt x="119673" y="10177"/>
                  </a:lnTo>
                  <a:lnTo>
                    <a:pt x="111240" y="4969"/>
                  </a:lnTo>
                  <a:lnTo>
                    <a:pt x="101501" y="1462"/>
                  </a:lnTo>
                  <a:lnTo>
                    <a:pt x="91057" y="0"/>
                  </a:lnTo>
                  <a:lnTo>
                    <a:pt x="80335" y="579"/>
                  </a:lnTo>
                  <a:lnTo>
                    <a:pt x="69545" y="3068"/>
                  </a:lnTo>
                  <a:lnTo>
                    <a:pt x="58775" y="7397"/>
                  </a:lnTo>
                  <a:lnTo>
                    <a:pt x="48062" y="13343"/>
                  </a:lnTo>
                  <a:lnTo>
                    <a:pt x="37734" y="20586"/>
                  </a:lnTo>
                  <a:lnTo>
                    <a:pt x="28397" y="28810"/>
                  </a:lnTo>
                  <a:lnTo>
                    <a:pt x="20305" y="37750"/>
                  </a:lnTo>
                  <a:lnTo>
                    <a:pt x="13549" y="47361"/>
                  </a:lnTo>
                  <a:lnTo>
                    <a:pt x="8227" y="57797"/>
                  </a:lnTo>
                  <a:lnTo>
                    <a:pt x="4244" y="69078"/>
                  </a:lnTo>
                  <a:lnTo>
                    <a:pt x="1535" y="81094"/>
                  </a:lnTo>
                  <a:lnTo>
                    <a:pt x="149" y="93693"/>
                  </a:lnTo>
                  <a:lnTo>
                    <a:pt x="0" y="106712"/>
                  </a:lnTo>
                  <a:lnTo>
                    <a:pt x="1203" y="119539"/>
                  </a:lnTo>
                  <a:lnTo>
                    <a:pt x="4136" y="131159"/>
                  </a:lnTo>
                  <a:lnTo>
                    <a:pt x="8848" y="141103"/>
                  </a:lnTo>
                  <a:lnTo>
                    <a:pt x="14944" y="148929"/>
                  </a:lnTo>
                  <a:lnTo>
                    <a:pt x="21791" y="153987"/>
                  </a:lnTo>
                  <a:lnTo>
                    <a:pt x="28948" y="156195"/>
                  </a:lnTo>
                  <a:lnTo>
                    <a:pt x="36192" y="155763"/>
                  </a:lnTo>
                  <a:lnTo>
                    <a:pt x="43428" y="152906"/>
                  </a:lnTo>
                  <a:lnTo>
                    <a:pt x="50625" y="147991"/>
                  </a:lnTo>
                  <a:lnTo>
                    <a:pt x="57779" y="141459"/>
                  </a:lnTo>
                  <a:lnTo>
                    <a:pt x="64896" y="133722"/>
                  </a:lnTo>
                  <a:lnTo>
                    <a:pt x="71980" y="125145"/>
                  </a:lnTo>
                  <a:lnTo>
                    <a:pt x="78892" y="116984"/>
                  </a:lnTo>
                  <a:lnTo>
                    <a:pt x="85943" y="111873"/>
                  </a:lnTo>
                  <a:lnTo>
                    <a:pt x="93269" y="110976"/>
                  </a:lnTo>
                  <a:lnTo>
                    <a:pt x="100106" y="113080"/>
                  </a:lnTo>
                  <a:lnTo>
                    <a:pt x="106569" y="117038"/>
                  </a:lnTo>
                  <a:lnTo>
                    <a:pt x="112943" y="122131"/>
                  </a:lnTo>
                  <a:lnTo>
                    <a:pt x="119381" y="127923"/>
                  </a:lnTo>
                  <a:lnTo>
                    <a:pt x="125935" y="134139"/>
                  </a:lnTo>
                  <a:lnTo>
                    <a:pt x="132688" y="140122"/>
                  </a:lnTo>
                  <a:lnTo>
                    <a:pt x="140651" y="145280"/>
                  </a:lnTo>
                  <a:lnTo>
                    <a:pt x="152761" y="148942"/>
                  </a:lnTo>
                  <a:lnTo>
                    <a:pt x="173910" y="150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321315" y="2429979"/>
              <a:ext cx="142976" cy="172194"/>
            </a:xfrm>
            <a:custGeom>
              <a:avLst/>
              <a:gdLst/>
              <a:ahLst/>
              <a:cxnLst/>
              <a:rect l="0" t="0" r="0" b="0"/>
              <a:pathLst>
                <a:path w="142976" h="172194">
                  <a:moveTo>
                    <a:pt x="132446" y="23160"/>
                  </a:moveTo>
                  <a:lnTo>
                    <a:pt x="126512" y="17360"/>
                  </a:lnTo>
                  <a:lnTo>
                    <a:pt x="120307" y="12436"/>
                  </a:lnTo>
                  <a:lnTo>
                    <a:pt x="113211" y="7942"/>
                  </a:lnTo>
                  <a:lnTo>
                    <a:pt x="105271" y="4067"/>
                  </a:lnTo>
                  <a:lnTo>
                    <a:pt x="96624" y="1350"/>
                  </a:lnTo>
                  <a:lnTo>
                    <a:pt x="87434" y="0"/>
                  </a:lnTo>
                  <a:lnTo>
                    <a:pt x="78007" y="71"/>
                  </a:lnTo>
                  <a:lnTo>
                    <a:pt x="68766" y="1637"/>
                  </a:lnTo>
                  <a:lnTo>
                    <a:pt x="59927" y="4580"/>
                  </a:lnTo>
                  <a:lnTo>
                    <a:pt x="51519" y="8657"/>
                  </a:lnTo>
                  <a:lnTo>
                    <a:pt x="43486" y="13601"/>
                  </a:lnTo>
                  <a:lnTo>
                    <a:pt x="35752" y="19186"/>
                  </a:lnTo>
                  <a:lnTo>
                    <a:pt x="28404" y="25391"/>
                  </a:lnTo>
                  <a:lnTo>
                    <a:pt x="21689" y="32387"/>
                  </a:lnTo>
                  <a:lnTo>
                    <a:pt x="15692" y="40215"/>
                  </a:lnTo>
                  <a:lnTo>
                    <a:pt x="10512" y="49099"/>
                  </a:lnTo>
                  <a:lnTo>
                    <a:pt x="6330" y="59505"/>
                  </a:lnTo>
                  <a:lnTo>
                    <a:pt x="3153" y="71539"/>
                  </a:lnTo>
                  <a:lnTo>
                    <a:pt x="1002" y="84690"/>
                  </a:lnTo>
                  <a:lnTo>
                    <a:pt x="0" y="98048"/>
                  </a:lnTo>
                  <a:lnTo>
                    <a:pt x="112" y="111056"/>
                  </a:lnTo>
                  <a:lnTo>
                    <a:pt x="1492" y="123211"/>
                  </a:lnTo>
                  <a:lnTo>
                    <a:pt x="4544" y="133915"/>
                  </a:lnTo>
                  <a:lnTo>
                    <a:pt x="9341" y="142997"/>
                  </a:lnTo>
                  <a:lnTo>
                    <a:pt x="15662" y="150619"/>
                  </a:lnTo>
                  <a:lnTo>
                    <a:pt x="23194" y="157070"/>
                  </a:lnTo>
                  <a:lnTo>
                    <a:pt x="31628" y="162631"/>
                  </a:lnTo>
                  <a:lnTo>
                    <a:pt x="40714" y="167217"/>
                  </a:lnTo>
                  <a:lnTo>
                    <a:pt x="50257" y="170402"/>
                  </a:lnTo>
                  <a:lnTo>
                    <a:pt x="60117" y="172061"/>
                  </a:lnTo>
                  <a:lnTo>
                    <a:pt x="70195" y="172193"/>
                  </a:lnTo>
                  <a:lnTo>
                    <a:pt x="80419" y="170761"/>
                  </a:lnTo>
                  <a:lnTo>
                    <a:pt x="90735" y="167916"/>
                  </a:lnTo>
                  <a:lnTo>
                    <a:pt x="100847" y="164226"/>
                  </a:lnTo>
                  <a:lnTo>
                    <a:pt x="111316" y="160219"/>
                  </a:lnTo>
                  <a:lnTo>
                    <a:pt x="124181" y="155549"/>
                  </a:lnTo>
                  <a:lnTo>
                    <a:pt x="142975" y="149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48518" y="2274155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18191" y="8935"/>
                  </a:lnTo>
                  <a:lnTo>
                    <a:pt x="16048" y="18563"/>
                  </a:lnTo>
                  <a:lnTo>
                    <a:pt x="14440" y="29859"/>
                  </a:lnTo>
                  <a:lnTo>
                    <a:pt x="13087" y="42872"/>
                  </a:lnTo>
                  <a:lnTo>
                    <a:pt x="11590" y="57648"/>
                  </a:lnTo>
                  <a:lnTo>
                    <a:pt x="9744" y="74027"/>
                  </a:lnTo>
                  <a:lnTo>
                    <a:pt x="7677" y="91713"/>
                  </a:lnTo>
                  <a:lnTo>
                    <a:pt x="5745" y="110398"/>
                  </a:lnTo>
                  <a:lnTo>
                    <a:pt x="4153" y="129811"/>
                  </a:lnTo>
                  <a:lnTo>
                    <a:pt x="3102" y="149742"/>
                  </a:lnTo>
                  <a:lnTo>
                    <a:pt x="2855" y="170032"/>
                  </a:lnTo>
                  <a:lnTo>
                    <a:pt x="3465" y="190562"/>
                  </a:lnTo>
                  <a:lnTo>
                    <a:pt x="4674" y="210924"/>
                  </a:lnTo>
                  <a:lnTo>
                    <a:pt x="6016" y="230450"/>
                  </a:lnTo>
                  <a:lnTo>
                    <a:pt x="7205" y="248839"/>
                  </a:lnTo>
                  <a:lnTo>
                    <a:pt x="7983" y="265967"/>
                  </a:lnTo>
                  <a:lnTo>
                    <a:pt x="8047" y="281712"/>
                  </a:lnTo>
                  <a:lnTo>
                    <a:pt x="7313" y="296152"/>
                  </a:lnTo>
                  <a:lnTo>
                    <a:pt x="6014" y="309443"/>
                  </a:lnTo>
                  <a:lnTo>
                    <a:pt x="4477" y="323234"/>
                  </a:lnTo>
                  <a:lnTo>
                    <a:pt x="2568" y="34097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32704" y="2379440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98902" y="2933"/>
                  </a:lnTo>
                  <a:lnTo>
                    <a:pt x="188414" y="5716"/>
                  </a:lnTo>
                  <a:lnTo>
                    <a:pt x="178103" y="8611"/>
                  </a:lnTo>
                  <a:lnTo>
                    <a:pt x="167456" y="11478"/>
                  </a:lnTo>
                  <a:lnTo>
                    <a:pt x="155815" y="13995"/>
                  </a:lnTo>
                  <a:lnTo>
                    <a:pt x="142924" y="16015"/>
                  </a:lnTo>
                  <a:lnTo>
                    <a:pt x="129018" y="17873"/>
                  </a:lnTo>
                  <a:lnTo>
                    <a:pt x="114615" y="20265"/>
                  </a:lnTo>
                  <a:lnTo>
                    <a:pt x="100076" y="23540"/>
                  </a:lnTo>
                  <a:lnTo>
                    <a:pt x="85570" y="27554"/>
                  </a:lnTo>
                  <a:lnTo>
                    <a:pt x="71152" y="31867"/>
                  </a:lnTo>
                  <a:lnTo>
                    <a:pt x="56845" y="36172"/>
                  </a:lnTo>
                  <a:lnTo>
                    <a:pt x="43240" y="40193"/>
                  </a:lnTo>
                  <a:lnTo>
                    <a:pt x="30171" y="44009"/>
                  </a:lnTo>
                  <a:lnTo>
                    <a:pt x="16487" y="479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98630" y="2495253"/>
              <a:ext cx="7816" cy="147401"/>
            </a:xfrm>
            <a:custGeom>
              <a:avLst/>
              <a:gdLst/>
              <a:ahLst/>
              <a:cxnLst/>
              <a:rect l="0" t="0" r="0" b="0"/>
              <a:pathLst>
                <a:path w="7816" h="147401">
                  <a:moveTo>
                    <a:pt x="7815" y="0"/>
                  </a:moveTo>
                  <a:lnTo>
                    <a:pt x="4948" y="8869"/>
                  </a:lnTo>
                  <a:lnTo>
                    <a:pt x="2807" y="17856"/>
                  </a:lnTo>
                  <a:lnTo>
                    <a:pt x="1208" y="27851"/>
                  </a:lnTo>
                  <a:lnTo>
                    <a:pt x="201" y="38832"/>
                  </a:lnTo>
                  <a:lnTo>
                    <a:pt x="0" y="50643"/>
                  </a:lnTo>
                  <a:lnTo>
                    <a:pt x="652" y="63097"/>
                  </a:lnTo>
                  <a:lnTo>
                    <a:pt x="1898" y="75996"/>
                  </a:lnTo>
                  <a:lnTo>
                    <a:pt x="3395" y="90721"/>
                  </a:lnTo>
                  <a:lnTo>
                    <a:pt x="5274" y="111919"/>
                  </a:lnTo>
                  <a:lnTo>
                    <a:pt x="7815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95917" y="24110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14591" y="2463668"/>
              <a:ext cx="115196" cy="178718"/>
            </a:xfrm>
            <a:custGeom>
              <a:avLst/>
              <a:gdLst/>
              <a:ahLst/>
              <a:cxnLst/>
              <a:rect l="0" t="0" r="0" b="0"/>
              <a:pathLst>
                <a:path w="115196" h="178718">
                  <a:moveTo>
                    <a:pt x="70839" y="0"/>
                  </a:moveTo>
                  <a:lnTo>
                    <a:pt x="62104" y="3068"/>
                  </a:lnTo>
                  <a:lnTo>
                    <a:pt x="54398" y="7130"/>
                  </a:lnTo>
                  <a:lnTo>
                    <a:pt x="46996" y="12619"/>
                  </a:lnTo>
                  <a:lnTo>
                    <a:pt x="39734" y="19206"/>
                  </a:lnTo>
                  <a:lnTo>
                    <a:pt x="32556" y="26355"/>
                  </a:lnTo>
                  <a:lnTo>
                    <a:pt x="25440" y="33708"/>
                  </a:lnTo>
                  <a:lnTo>
                    <a:pt x="18694" y="41413"/>
                  </a:lnTo>
                  <a:lnTo>
                    <a:pt x="12925" y="50019"/>
                  </a:lnTo>
                  <a:lnTo>
                    <a:pt x="8381" y="59769"/>
                  </a:lnTo>
                  <a:lnTo>
                    <a:pt x="4991" y="70605"/>
                  </a:lnTo>
                  <a:lnTo>
                    <a:pt x="2551" y="82334"/>
                  </a:lnTo>
                  <a:lnTo>
                    <a:pt x="843" y="94743"/>
                  </a:lnTo>
                  <a:lnTo>
                    <a:pt x="0" y="107483"/>
                  </a:lnTo>
                  <a:lnTo>
                    <a:pt x="483" y="120101"/>
                  </a:lnTo>
                  <a:lnTo>
                    <a:pt x="2440" y="132352"/>
                  </a:lnTo>
                  <a:lnTo>
                    <a:pt x="5890" y="143864"/>
                  </a:lnTo>
                  <a:lnTo>
                    <a:pt x="10879" y="154070"/>
                  </a:lnTo>
                  <a:lnTo>
                    <a:pt x="17275" y="162776"/>
                  </a:lnTo>
                  <a:lnTo>
                    <a:pt x="24823" y="169791"/>
                  </a:lnTo>
                  <a:lnTo>
                    <a:pt x="33253" y="174763"/>
                  </a:lnTo>
                  <a:lnTo>
                    <a:pt x="42322" y="177695"/>
                  </a:lnTo>
                  <a:lnTo>
                    <a:pt x="51679" y="178717"/>
                  </a:lnTo>
                  <a:lnTo>
                    <a:pt x="60881" y="177900"/>
                  </a:lnTo>
                  <a:lnTo>
                    <a:pt x="69694" y="175460"/>
                  </a:lnTo>
                  <a:lnTo>
                    <a:pt x="77914" y="171554"/>
                  </a:lnTo>
                  <a:lnTo>
                    <a:pt x="85290" y="166192"/>
                  </a:lnTo>
                  <a:lnTo>
                    <a:pt x="91770" y="159514"/>
                  </a:lnTo>
                  <a:lnTo>
                    <a:pt x="97461" y="151760"/>
                  </a:lnTo>
                  <a:lnTo>
                    <a:pt x="102526" y="143186"/>
                  </a:lnTo>
                  <a:lnTo>
                    <a:pt x="107114" y="134011"/>
                  </a:lnTo>
                  <a:lnTo>
                    <a:pt x="111027" y="124411"/>
                  </a:lnTo>
                  <a:lnTo>
                    <a:pt x="113752" y="114514"/>
                  </a:lnTo>
                  <a:lnTo>
                    <a:pt x="115102" y="104413"/>
                  </a:lnTo>
                  <a:lnTo>
                    <a:pt x="115195" y="94172"/>
                  </a:lnTo>
                  <a:lnTo>
                    <a:pt x="114269" y="83837"/>
                  </a:lnTo>
                  <a:lnTo>
                    <a:pt x="112567" y="73443"/>
                  </a:lnTo>
                  <a:lnTo>
                    <a:pt x="110139" y="63174"/>
                  </a:lnTo>
                  <a:lnTo>
                    <a:pt x="106839" y="53352"/>
                  </a:lnTo>
                  <a:lnTo>
                    <a:pt x="102663" y="44124"/>
                  </a:lnTo>
                  <a:lnTo>
                    <a:pt x="97846" y="35765"/>
                  </a:lnTo>
                  <a:lnTo>
                    <a:pt x="92201" y="27937"/>
                  </a:lnTo>
                  <a:lnTo>
                    <a:pt x="84116" y="19955"/>
                  </a:lnTo>
                  <a:lnTo>
                    <a:pt x="7083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969658" y="2453528"/>
              <a:ext cx="212661" cy="199654"/>
            </a:xfrm>
            <a:custGeom>
              <a:avLst/>
              <a:gdLst/>
              <a:ahLst/>
              <a:cxnLst/>
              <a:rect l="0" t="0" r="0" b="0"/>
              <a:pathLst>
                <a:path w="212661" h="199654">
                  <a:moveTo>
                    <a:pt x="0" y="73311"/>
                  </a:moveTo>
                  <a:lnTo>
                    <a:pt x="5800" y="82112"/>
                  </a:lnTo>
                  <a:lnTo>
                    <a:pt x="10725" y="90459"/>
                  </a:lnTo>
                  <a:lnTo>
                    <a:pt x="15227" y="99158"/>
                  </a:lnTo>
                  <a:lnTo>
                    <a:pt x="19448" y="108279"/>
                  </a:lnTo>
                  <a:lnTo>
                    <a:pt x="23461" y="117774"/>
                  </a:lnTo>
                  <a:lnTo>
                    <a:pt x="27318" y="127570"/>
                  </a:lnTo>
                  <a:lnTo>
                    <a:pt x="30898" y="137757"/>
                  </a:lnTo>
                  <a:lnTo>
                    <a:pt x="33925" y="148579"/>
                  </a:lnTo>
                  <a:lnTo>
                    <a:pt x="36254" y="160051"/>
                  </a:lnTo>
                  <a:lnTo>
                    <a:pt x="36534" y="169687"/>
                  </a:lnTo>
                  <a:lnTo>
                    <a:pt x="34062" y="173738"/>
                  </a:lnTo>
                  <a:lnTo>
                    <a:pt x="30948" y="172121"/>
                  </a:lnTo>
                  <a:lnTo>
                    <a:pt x="28222" y="166296"/>
                  </a:lnTo>
                  <a:lnTo>
                    <a:pt x="26108" y="157475"/>
                  </a:lnTo>
                  <a:lnTo>
                    <a:pt x="24557" y="146323"/>
                  </a:lnTo>
                  <a:lnTo>
                    <a:pt x="23460" y="133362"/>
                  </a:lnTo>
                  <a:lnTo>
                    <a:pt x="22865" y="119206"/>
                  </a:lnTo>
                  <a:lnTo>
                    <a:pt x="22986" y="104535"/>
                  </a:lnTo>
                  <a:lnTo>
                    <a:pt x="23879" y="89771"/>
                  </a:lnTo>
                  <a:lnTo>
                    <a:pt x="25460" y="75259"/>
                  </a:lnTo>
                  <a:lnTo>
                    <a:pt x="27592" y="61358"/>
                  </a:lnTo>
                  <a:lnTo>
                    <a:pt x="30147" y="48202"/>
                  </a:lnTo>
                  <a:lnTo>
                    <a:pt x="33336" y="36061"/>
                  </a:lnTo>
                  <a:lnTo>
                    <a:pt x="37688" y="25424"/>
                  </a:lnTo>
                  <a:lnTo>
                    <a:pt x="43400" y="16425"/>
                  </a:lnTo>
                  <a:lnTo>
                    <a:pt x="50524" y="9211"/>
                  </a:lnTo>
                  <a:lnTo>
                    <a:pt x="59135" y="4105"/>
                  </a:lnTo>
                  <a:lnTo>
                    <a:pt x="69116" y="1083"/>
                  </a:lnTo>
                  <a:lnTo>
                    <a:pt x="80224" y="0"/>
                  </a:lnTo>
                  <a:lnTo>
                    <a:pt x="92197" y="778"/>
                  </a:lnTo>
                  <a:lnTo>
                    <a:pt x="104793" y="3190"/>
                  </a:lnTo>
                  <a:lnTo>
                    <a:pt x="117503" y="7078"/>
                  </a:lnTo>
                  <a:lnTo>
                    <a:pt x="129576" y="12428"/>
                  </a:lnTo>
                  <a:lnTo>
                    <a:pt x="140655" y="19103"/>
                  </a:lnTo>
                  <a:lnTo>
                    <a:pt x="150737" y="27024"/>
                  </a:lnTo>
                  <a:lnTo>
                    <a:pt x="159977" y="36244"/>
                  </a:lnTo>
                  <a:lnTo>
                    <a:pt x="168561" y="46669"/>
                  </a:lnTo>
                  <a:lnTo>
                    <a:pt x="176498" y="58093"/>
                  </a:lnTo>
                  <a:lnTo>
                    <a:pt x="183617" y="70285"/>
                  </a:lnTo>
                  <a:lnTo>
                    <a:pt x="189893" y="83042"/>
                  </a:lnTo>
                  <a:lnTo>
                    <a:pt x="195432" y="96200"/>
                  </a:lnTo>
                  <a:lnTo>
                    <a:pt x="200387" y="109639"/>
                  </a:lnTo>
                  <a:lnTo>
                    <a:pt x="204897" y="123263"/>
                  </a:lnTo>
                  <a:lnTo>
                    <a:pt x="208742" y="136788"/>
                  </a:lnTo>
                  <a:lnTo>
                    <a:pt x="211617" y="151277"/>
                  </a:lnTo>
                  <a:lnTo>
                    <a:pt x="212660" y="170237"/>
                  </a:lnTo>
                  <a:lnTo>
                    <a:pt x="210570" y="199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580311" y="2168870"/>
            <a:ext cx="2339012" cy="669461"/>
            <a:chOff x="6580311" y="2168870"/>
            <a:chExt cx="2339012" cy="669461"/>
          </a:xfrm>
        </p:grpSpPr>
        <p:sp>
          <p:nvSpPr>
            <p:cNvPr id="95" name="Freeform 94"/>
            <p:cNvSpPr/>
            <p:nvPr/>
          </p:nvSpPr>
          <p:spPr>
            <a:xfrm>
              <a:off x="6580311" y="2332497"/>
              <a:ext cx="205026" cy="505834"/>
            </a:xfrm>
            <a:custGeom>
              <a:avLst/>
              <a:gdLst/>
              <a:ahLst/>
              <a:cxnLst/>
              <a:rect l="0" t="0" r="0" b="0"/>
              <a:pathLst>
                <a:path w="205026" h="505834">
                  <a:moveTo>
                    <a:pt x="0" y="99585"/>
                  </a:moveTo>
                  <a:lnTo>
                    <a:pt x="67" y="111254"/>
                  </a:lnTo>
                  <a:lnTo>
                    <a:pt x="707" y="121743"/>
                  </a:lnTo>
                  <a:lnTo>
                    <a:pt x="1998" y="132049"/>
                  </a:lnTo>
                  <a:lnTo>
                    <a:pt x="3686" y="142523"/>
                  </a:lnTo>
                  <a:lnTo>
                    <a:pt x="5354" y="153515"/>
                  </a:lnTo>
                  <a:lnTo>
                    <a:pt x="6772" y="165153"/>
                  </a:lnTo>
                  <a:lnTo>
                    <a:pt x="8042" y="177234"/>
                  </a:lnTo>
                  <a:lnTo>
                    <a:pt x="9502" y="189340"/>
                  </a:lnTo>
                  <a:lnTo>
                    <a:pt x="11335" y="201232"/>
                  </a:lnTo>
                  <a:lnTo>
                    <a:pt x="13566" y="213166"/>
                  </a:lnTo>
                  <a:lnTo>
                    <a:pt x="16142" y="225776"/>
                  </a:lnTo>
                  <a:lnTo>
                    <a:pt x="18990" y="239374"/>
                  </a:lnTo>
                  <a:lnTo>
                    <a:pt x="22037" y="253948"/>
                  </a:lnTo>
                  <a:lnTo>
                    <a:pt x="25229" y="269342"/>
                  </a:lnTo>
                  <a:lnTo>
                    <a:pt x="28518" y="285369"/>
                  </a:lnTo>
                  <a:lnTo>
                    <a:pt x="31707" y="301861"/>
                  </a:lnTo>
                  <a:lnTo>
                    <a:pt x="34470" y="318684"/>
                  </a:lnTo>
                  <a:lnTo>
                    <a:pt x="36660" y="335733"/>
                  </a:lnTo>
                  <a:lnTo>
                    <a:pt x="38299" y="352774"/>
                  </a:lnTo>
                  <a:lnTo>
                    <a:pt x="39483" y="369448"/>
                  </a:lnTo>
                  <a:lnTo>
                    <a:pt x="40316" y="385591"/>
                  </a:lnTo>
                  <a:lnTo>
                    <a:pt x="40894" y="401212"/>
                  </a:lnTo>
                  <a:lnTo>
                    <a:pt x="41290" y="416395"/>
                  </a:lnTo>
                  <a:lnTo>
                    <a:pt x="41573" y="431241"/>
                  </a:lnTo>
                  <a:lnTo>
                    <a:pt x="42273" y="445840"/>
                  </a:lnTo>
                  <a:lnTo>
                    <a:pt x="44342" y="460263"/>
                  </a:lnTo>
                  <a:lnTo>
                    <a:pt x="48151" y="474540"/>
                  </a:lnTo>
                  <a:lnTo>
                    <a:pt x="52444" y="487898"/>
                  </a:lnTo>
                  <a:lnTo>
                    <a:pt x="53745" y="499008"/>
                  </a:lnTo>
                  <a:lnTo>
                    <a:pt x="50491" y="505621"/>
                  </a:lnTo>
                  <a:lnTo>
                    <a:pt x="45424" y="505833"/>
                  </a:lnTo>
                  <a:lnTo>
                    <a:pt x="40930" y="501332"/>
                  </a:lnTo>
                  <a:lnTo>
                    <a:pt x="37172" y="493693"/>
                  </a:lnTo>
                  <a:lnTo>
                    <a:pt x="33800" y="483952"/>
                  </a:lnTo>
                  <a:lnTo>
                    <a:pt x="30720" y="472795"/>
                  </a:lnTo>
                  <a:lnTo>
                    <a:pt x="28118" y="460687"/>
                  </a:lnTo>
                  <a:lnTo>
                    <a:pt x="26074" y="447935"/>
                  </a:lnTo>
                  <a:lnTo>
                    <a:pt x="24385" y="434587"/>
                  </a:lnTo>
                  <a:lnTo>
                    <a:pt x="22646" y="420478"/>
                  </a:lnTo>
                  <a:lnTo>
                    <a:pt x="20631" y="405576"/>
                  </a:lnTo>
                  <a:lnTo>
                    <a:pt x="18448" y="390142"/>
                  </a:lnTo>
                  <a:lnTo>
                    <a:pt x="16436" y="374627"/>
                  </a:lnTo>
                  <a:lnTo>
                    <a:pt x="14787" y="359296"/>
                  </a:lnTo>
                  <a:lnTo>
                    <a:pt x="13526" y="344069"/>
                  </a:lnTo>
                  <a:lnTo>
                    <a:pt x="12606" y="328625"/>
                  </a:lnTo>
                  <a:lnTo>
                    <a:pt x="11953" y="312794"/>
                  </a:lnTo>
                  <a:lnTo>
                    <a:pt x="11498" y="296721"/>
                  </a:lnTo>
                  <a:lnTo>
                    <a:pt x="11184" y="280771"/>
                  </a:lnTo>
                  <a:lnTo>
                    <a:pt x="10970" y="265144"/>
                  </a:lnTo>
                  <a:lnTo>
                    <a:pt x="10825" y="249717"/>
                  </a:lnTo>
                  <a:lnTo>
                    <a:pt x="10727" y="234140"/>
                  </a:lnTo>
                  <a:lnTo>
                    <a:pt x="10661" y="218219"/>
                  </a:lnTo>
                  <a:lnTo>
                    <a:pt x="10617" y="202086"/>
                  </a:lnTo>
                  <a:lnTo>
                    <a:pt x="10588" y="186095"/>
                  </a:lnTo>
                  <a:lnTo>
                    <a:pt x="10568" y="170446"/>
                  </a:lnTo>
                  <a:lnTo>
                    <a:pt x="10554" y="155175"/>
                  </a:lnTo>
                  <a:lnTo>
                    <a:pt x="10546" y="140233"/>
                  </a:lnTo>
                  <a:lnTo>
                    <a:pt x="10548" y="125553"/>
                  </a:lnTo>
                  <a:lnTo>
                    <a:pt x="10891" y="111067"/>
                  </a:lnTo>
                  <a:lnTo>
                    <a:pt x="12185" y="96721"/>
                  </a:lnTo>
                  <a:lnTo>
                    <a:pt x="14694" y="82482"/>
                  </a:lnTo>
                  <a:lnTo>
                    <a:pt x="18517" y="68647"/>
                  </a:lnTo>
                  <a:lnTo>
                    <a:pt x="23757" y="55809"/>
                  </a:lnTo>
                  <a:lnTo>
                    <a:pt x="30322" y="44218"/>
                  </a:lnTo>
                  <a:lnTo>
                    <a:pt x="37984" y="33960"/>
                  </a:lnTo>
                  <a:lnTo>
                    <a:pt x="46489" y="25134"/>
                  </a:lnTo>
                  <a:lnTo>
                    <a:pt x="55622" y="17647"/>
                  </a:lnTo>
                  <a:lnTo>
                    <a:pt x="65533" y="11431"/>
                  </a:lnTo>
                  <a:lnTo>
                    <a:pt x="76702" y="6538"/>
                  </a:lnTo>
                  <a:lnTo>
                    <a:pt x="89284" y="2881"/>
                  </a:lnTo>
                  <a:lnTo>
                    <a:pt x="102819" y="575"/>
                  </a:lnTo>
                  <a:lnTo>
                    <a:pt x="116442" y="0"/>
                  </a:lnTo>
                  <a:lnTo>
                    <a:pt x="129636" y="1212"/>
                  </a:lnTo>
                  <a:lnTo>
                    <a:pt x="142088" y="4144"/>
                  </a:lnTo>
                  <a:lnTo>
                    <a:pt x="153524" y="8778"/>
                  </a:lnTo>
                  <a:lnTo>
                    <a:pt x="163911" y="14937"/>
                  </a:lnTo>
                  <a:lnTo>
                    <a:pt x="173223" y="22495"/>
                  </a:lnTo>
                  <a:lnTo>
                    <a:pt x="181349" y="31463"/>
                  </a:lnTo>
                  <a:lnTo>
                    <a:pt x="188333" y="41721"/>
                  </a:lnTo>
                  <a:lnTo>
                    <a:pt x="194196" y="53200"/>
                  </a:lnTo>
                  <a:lnTo>
                    <a:pt x="198845" y="65962"/>
                  </a:lnTo>
                  <a:lnTo>
                    <a:pt x="202336" y="79909"/>
                  </a:lnTo>
                  <a:lnTo>
                    <a:pt x="204529" y="94512"/>
                  </a:lnTo>
                  <a:lnTo>
                    <a:pt x="205025" y="108927"/>
                  </a:lnTo>
                  <a:lnTo>
                    <a:pt x="203767" y="122693"/>
                  </a:lnTo>
                  <a:lnTo>
                    <a:pt x="200973" y="135714"/>
                  </a:lnTo>
                  <a:lnTo>
                    <a:pt x="196964" y="148073"/>
                  </a:lnTo>
                  <a:lnTo>
                    <a:pt x="192043" y="159900"/>
                  </a:lnTo>
                  <a:lnTo>
                    <a:pt x="186299" y="171166"/>
                  </a:lnTo>
                  <a:lnTo>
                    <a:pt x="179622" y="181674"/>
                  </a:lnTo>
                  <a:lnTo>
                    <a:pt x="172016" y="191373"/>
                  </a:lnTo>
                  <a:lnTo>
                    <a:pt x="163451" y="200193"/>
                  </a:lnTo>
                  <a:lnTo>
                    <a:pt x="153792" y="207973"/>
                  </a:lnTo>
                  <a:lnTo>
                    <a:pt x="143068" y="214720"/>
                  </a:lnTo>
                  <a:lnTo>
                    <a:pt x="131443" y="220420"/>
                  </a:lnTo>
                  <a:lnTo>
                    <a:pt x="119114" y="224958"/>
                  </a:lnTo>
                  <a:lnTo>
                    <a:pt x="106267" y="228383"/>
                  </a:lnTo>
                  <a:lnTo>
                    <a:pt x="93048" y="230871"/>
                  </a:lnTo>
                  <a:lnTo>
                    <a:pt x="79567" y="232632"/>
                  </a:lnTo>
                  <a:lnTo>
                    <a:pt x="65925" y="233857"/>
                  </a:lnTo>
                  <a:lnTo>
                    <a:pt x="52785" y="234701"/>
                  </a:lnTo>
                  <a:lnTo>
                    <a:pt x="40084" y="235367"/>
                  </a:lnTo>
                  <a:lnTo>
                    <a:pt x="26710" y="235918"/>
                  </a:lnTo>
                  <a:lnTo>
                    <a:pt x="10528" y="236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43523" y="2326798"/>
              <a:ext cx="126343" cy="188783"/>
            </a:xfrm>
            <a:custGeom>
              <a:avLst/>
              <a:gdLst/>
              <a:ahLst/>
              <a:cxnLst/>
              <a:rect l="0" t="0" r="0" b="0"/>
              <a:pathLst>
                <a:path w="126343" h="188783">
                  <a:moveTo>
                    <a:pt x="0" y="63171"/>
                  </a:moveTo>
                  <a:lnTo>
                    <a:pt x="2934" y="71972"/>
                  </a:lnTo>
                  <a:lnTo>
                    <a:pt x="5716" y="80318"/>
                  </a:lnTo>
                  <a:lnTo>
                    <a:pt x="8616" y="89017"/>
                  </a:lnTo>
                  <a:lnTo>
                    <a:pt x="11657" y="98138"/>
                  </a:lnTo>
                  <a:lnTo>
                    <a:pt x="14822" y="107633"/>
                  </a:lnTo>
                  <a:lnTo>
                    <a:pt x="18085" y="117425"/>
                  </a:lnTo>
                  <a:lnTo>
                    <a:pt x="21423" y="127439"/>
                  </a:lnTo>
                  <a:lnTo>
                    <a:pt x="24815" y="137613"/>
                  </a:lnTo>
                  <a:lnTo>
                    <a:pt x="28244" y="147899"/>
                  </a:lnTo>
                  <a:lnTo>
                    <a:pt x="31698" y="158264"/>
                  </a:lnTo>
                  <a:lnTo>
                    <a:pt x="35171" y="168681"/>
                  </a:lnTo>
                  <a:lnTo>
                    <a:pt x="38631" y="179062"/>
                  </a:lnTo>
                  <a:lnTo>
                    <a:pt x="41211" y="186804"/>
                  </a:lnTo>
                  <a:lnTo>
                    <a:pt x="41870" y="188782"/>
                  </a:lnTo>
                  <a:lnTo>
                    <a:pt x="41003" y="186178"/>
                  </a:lnTo>
                  <a:lnTo>
                    <a:pt x="39151" y="180625"/>
                  </a:lnTo>
                  <a:lnTo>
                    <a:pt x="36690" y="173240"/>
                  </a:lnTo>
                  <a:lnTo>
                    <a:pt x="33854" y="164707"/>
                  </a:lnTo>
                  <a:lnTo>
                    <a:pt x="30947" y="155124"/>
                  </a:lnTo>
                  <a:lnTo>
                    <a:pt x="28365" y="144137"/>
                  </a:lnTo>
                  <a:lnTo>
                    <a:pt x="26296" y="131659"/>
                  </a:lnTo>
                  <a:lnTo>
                    <a:pt x="24904" y="118184"/>
                  </a:lnTo>
                  <a:lnTo>
                    <a:pt x="24419" y="104596"/>
                  </a:lnTo>
                  <a:lnTo>
                    <a:pt x="24879" y="91423"/>
                  </a:lnTo>
                  <a:lnTo>
                    <a:pt x="26494" y="78986"/>
                  </a:lnTo>
                  <a:lnTo>
                    <a:pt x="29705" y="67559"/>
                  </a:lnTo>
                  <a:lnTo>
                    <a:pt x="34608" y="57178"/>
                  </a:lnTo>
                  <a:lnTo>
                    <a:pt x="41000" y="47868"/>
                  </a:lnTo>
                  <a:lnTo>
                    <a:pt x="48581" y="39745"/>
                  </a:lnTo>
                  <a:lnTo>
                    <a:pt x="57046" y="32757"/>
                  </a:lnTo>
                  <a:lnTo>
                    <a:pt x="66152" y="26722"/>
                  </a:lnTo>
                  <a:lnTo>
                    <a:pt x="75710" y="21426"/>
                  </a:lnTo>
                  <a:lnTo>
                    <a:pt x="85565" y="16678"/>
                  </a:lnTo>
                  <a:lnTo>
                    <a:pt x="95165" y="12473"/>
                  </a:lnTo>
                  <a:lnTo>
                    <a:pt x="104493" y="8573"/>
                  </a:lnTo>
                  <a:lnTo>
                    <a:pt x="114361" y="462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03027" y="2337326"/>
              <a:ext cx="160419" cy="169305"/>
            </a:xfrm>
            <a:custGeom>
              <a:avLst/>
              <a:gdLst/>
              <a:ahLst/>
              <a:cxnLst/>
              <a:rect l="0" t="0" r="0" b="0"/>
              <a:pathLst>
                <a:path w="160419" h="169305">
                  <a:moveTo>
                    <a:pt x="114237" y="0"/>
                  </a:moveTo>
                  <a:lnTo>
                    <a:pt x="105435" y="2934"/>
                  </a:lnTo>
                  <a:lnTo>
                    <a:pt x="97089" y="5716"/>
                  </a:lnTo>
                  <a:lnTo>
                    <a:pt x="88391" y="8620"/>
                  </a:lnTo>
                  <a:lnTo>
                    <a:pt x="79269" y="11833"/>
                  </a:lnTo>
                  <a:lnTo>
                    <a:pt x="69774" y="15647"/>
                  </a:lnTo>
                  <a:lnTo>
                    <a:pt x="59986" y="20169"/>
                  </a:lnTo>
                  <a:lnTo>
                    <a:pt x="50145" y="25505"/>
                  </a:lnTo>
                  <a:lnTo>
                    <a:pt x="40619" y="31841"/>
                  </a:lnTo>
                  <a:lnTo>
                    <a:pt x="31592" y="39183"/>
                  </a:lnTo>
                  <a:lnTo>
                    <a:pt x="23226" y="47555"/>
                  </a:lnTo>
                  <a:lnTo>
                    <a:pt x="15753" y="57077"/>
                  </a:lnTo>
                  <a:lnTo>
                    <a:pt x="9222" y="67700"/>
                  </a:lnTo>
                  <a:lnTo>
                    <a:pt x="4006" y="79087"/>
                  </a:lnTo>
                  <a:lnTo>
                    <a:pt x="857" y="90722"/>
                  </a:lnTo>
                  <a:lnTo>
                    <a:pt x="0" y="102282"/>
                  </a:lnTo>
                  <a:lnTo>
                    <a:pt x="1205" y="113483"/>
                  </a:lnTo>
                  <a:lnTo>
                    <a:pt x="4065" y="124004"/>
                  </a:lnTo>
                  <a:lnTo>
                    <a:pt x="8179" y="133741"/>
                  </a:lnTo>
                  <a:lnTo>
                    <a:pt x="13533" y="142601"/>
                  </a:lnTo>
                  <a:lnTo>
                    <a:pt x="20473" y="150414"/>
                  </a:lnTo>
                  <a:lnTo>
                    <a:pt x="29065" y="157182"/>
                  </a:lnTo>
                  <a:lnTo>
                    <a:pt x="39104" y="162729"/>
                  </a:lnTo>
                  <a:lnTo>
                    <a:pt x="50292" y="166632"/>
                  </a:lnTo>
                  <a:lnTo>
                    <a:pt x="62333" y="168808"/>
                  </a:lnTo>
                  <a:lnTo>
                    <a:pt x="74825" y="169304"/>
                  </a:lnTo>
                  <a:lnTo>
                    <a:pt x="87276" y="168125"/>
                  </a:lnTo>
                  <a:lnTo>
                    <a:pt x="99420" y="165444"/>
                  </a:lnTo>
                  <a:lnTo>
                    <a:pt x="111030" y="161544"/>
                  </a:lnTo>
                  <a:lnTo>
                    <a:pt x="121834" y="156718"/>
                  </a:lnTo>
                  <a:lnTo>
                    <a:pt x="131759" y="151208"/>
                  </a:lnTo>
                  <a:lnTo>
                    <a:pt x="140578" y="144883"/>
                  </a:lnTo>
                  <a:lnTo>
                    <a:pt x="147831" y="137274"/>
                  </a:lnTo>
                  <a:lnTo>
                    <a:pt x="153409" y="128227"/>
                  </a:lnTo>
                  <a:lnTo>
                    <a:pt x="157344" y="117879"/>
                  </a:lnTo>
                  <a:lnTo>
                    <a:pt x="159626" y="106483"/>
                  </a:lnTo>
                  <a:lnTo>
                    <a:pt x="160418" y="94306"/>
                  </a:lnTo>
                  <a:lnTo>
                    <a:pt x="159833" y="81893"/>
                  </a:lnTo>
                  <a:lnTo>
                    <a:pt x="157855" y="70027"/>
                  </a:lnTo>
                  <a:lnTo>
                    <a:pt x="154605" y="59099"/>
                  </a:lnTo>
                  <a:lnTo>
                    <a:pt x="150428" y="49428"/>
                  </a:lnTo>
                  <a:lnTo>
                    <a:pt x="145291" y="40497"/>
                  </a:lnTo>
                  <a:lnTo>
                    <a:pt x="137628" y="31525"/>
                  </a:lnTo>
                  <a:lnTo>
                    <a:pt x="12476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47498" y="2179399"/>
              <a:ext cx="175982" cy="334977"/>
            </a:xfrm>
            <a:custGeom>
              <a:avLst/>
              <a:gdLst/>
              <a:ahLst/>
              <a:cxnLst/>
              <a:rect l="0" t="0" r="0" b="0"/>
              <a:pathLst>
                <a:path w="175982" h="334977">
                  <a:moveTo>
                    <a:pt x="6636" y="0"/>
                  </a:moveTo>
                  <a:lnTo>
                    <a:pt x="6636" y="14668"/>
                  </a:lnTo>
                  <a:lnTo>
                    <a:pt x="6636" y="28580"/>
                  </a:lnTo>
                  <a:lnTo>
                    <a:pt x="6636" y="43077"/>
                  </a:lnTo>
                  <a:lnTo>
                    <a:pt x="6636" y="58279"/>
                  </a:lnTo>
                  <a:lnTo>
                    <a:pt x="6636" y="74104"/>
                  </a:lnTo>
                  <a:lnTo>
                    <a:pt x="6636" y="90424"/>
                  </a:lnTo>
                  <a:lnTo>
                    <a:pt x="6636" y="107114"/>
                  </a:lnTo>
                  <a:lnTo>
                    <a:pt x="6636" y="124071"/>
                  </a:lnTo>
                  <a:lnTo>
                    <a:pt x="6641" y="141210"/>
                  </a:lnTo>
                  <a:lnTo>
                    <a:pt x="6814" y="158311"/>
                  </a:lnTo>
                  <a:lnTo>
                    <a:pt x="7462" y="175025"/>
                  </a:lnTo>
                  <a:lnTo>
                    <a:pt x="8711" y="191195"/>
                  </a:lnTo>
                  <a:lnTo>
                    <a:pt x="10363" y="206834"/>
                  </a:lnTo>
                  <a:lnTo>
                    <a:pt x="12011" y="222029"/>
                  </a:lnTo>
                  <a:lnTo>
                    <a:pt x="13413" y="236883"/>
                  </a:lnTo>
                  <a:lnTo>
                    <a:pt x="14507" y="251487"/>
                  </a:lnTo>
                  <a:lnTo>
                    <a:pt x="15315" y="265913"/>
                  </a:lnTo>
                  <a:lnTo>
                    <a:pt x="15881" y="280185"/>
                  </a:lnTo>
                  <a:lnTo>
                    <a:pt x="15840" y="293216"/>
                  </a:lnTo>
                  <a:lnTo>
                    <a:pt x="14422" y="301639"/>
                  </a:lnTo>
                  <a:lnTo>
                    <a:pt x="11783" y="303615"/>
                  </a:lnTo>
                  <a:lnTo>
                    <a:pt x="8757" y="301046"/>
                  </a:lnTo>
                  <a:lnTo>
                    <a:pt x="5781" y="295460"/>
                  </a:lnTo>
                  <a:lnTo>
                    <a:pt x="3207" y="287601"/>
                  </a:lnTo>
                  <a:lnTo>
                    <a:pt x="1178" y="277991"/>
                  </a:lnTo>
                  <a:lnTo>
                    <a:pt x="0" y="267232"/>
                  </a:lnTo>
                  <a:lnTo>
                    <a:pt x="199" y="255993"/>
                  </a:lnTo>
                  <a:lnTo>
                    <a:pt x="1932" y="244686"/>
                  </a:lnTo>
                  <a:lnTo>
                    <a:pt x="5047" y="233648"/>
                  </a:lnTo>
                  <a:lnTo>
                    <a:pt x="9273" y="223232"/>
                  </a:lnTo>
                  <a:lnTo>
                    <a:pt x="14349" y="213569"/>
                  </a:lnTo>
                  <a:lnTo>
                    <a:pt x="20535" y="204927"/>
                  </a:lnTo>
                  <a:lnTo>
                    <a:pt x="28575" y="197792"/>
                  </a:lnTo>
                  <a:lnTo>
                    <a:pt x="38723" y="192298"/>
                  </a:lnTo>
                  <a:lnTo>
                    <a:pt x="50622" y="188590"/>
                  </a:lnTo>
                  <a:lnTo>
                    <a:pt x="63596" y="186992"/>
                  </a:lnTo>
                  <a:lnTo>
                    <a:pt x="77130" y="187473"/>
                  </a:lnTo>
                  <a:lnTo>
                    <a:pt x="90604" y="189726"/>
                  </a:lnTo>
                  <a:lnTo>
                    <a:pt x="103257" y="193364"/>
                  </a:lnTo>
                  <a:lnTo>
                    <a:pt x="114758" y="198027"/>
                  </a:lnTo>
                  <a:lnTo>
                    <a:pt x="125140" y="203427"/>
                  </a:lnTo>
                  <a:lnTo>
                    <a:pt x="134587" y="209341"/>
                  </a:lnTo>
                  <a:lnTo>
                    <a:pt x="143315" y="215616"/>
                  </a:lnTo>
                  <a:lnTo>
                    <a:pt x="151349" y="222303"/>
                  </a:lnTo>
                  <a:lnTo>
                    <a:pt x="158535" y="229631"/>
                  </a:lnTo>
                  <a:lnTo>
                    <a:pt x="164845" y="237675"/>
                  </a:lnTo>
                  <a:lnTo>
                    <a:pt x="170067" y="246367"/>
                  </a:lnTo>
                  <a:lnTo>
                    <a:pt x="173746" y="255580"/>
                  </a:lnTo>
                  <a:lnTo>
                    <a:pt x="175763" y="265182"/>
                  </a:lnTo>
                  <a:lnTo>
                    <a:pt x="175981" y="274901"/>
                  </a:lnTo>
                  <a:lnTo>
                    <a:pt x="174083" y="284346"/>
                  </a:lnTo>
                  <a:lnTo>
                    <a:pt x="170099" y="293321"/>
                  </a:lnTo>
                  <a:lnTo>
                    <a:pt x="164341" y="301651"/>
                  </a:lnTo>
                  <a:lnTo>
                    <a:pt x="157197" y="309101"/>
                  </a:lnTo>
                  <a:lnTo>
                    <a:pt x="149021" y="315625"/>
                  </a:lnTo>
                  <a:lnTo>
                    <a:pt x="139941" y="321176"/>
                  </a:lnTo>
                  <a:lnTo>
                    <a:pt x="129870" y="325615"/>
                  </a:lnTo>
                  <a:lnTo>
                    <a:pt x="118838" y="328973"/>
                  </a:lnTo>
                  <a:lnTo>
                    <a:pt x="106989" y="331416"/>
                  </a:lnTo>
                  <a:lnTo>
                    <a:pt x="94504" y="333148"/>
                  </a:lnTo>
                  <a:lnTo>
                    <a:pt x="81556" y="334348"/>
                  </a:lnTo>
                  <a:lnTo>
                    <a:pt x="68502" y="334976"/>
                  </a:lnTo>
                  <a:lnTo>
                    <a:pt x="54389" y="334731"/>
                  </a:lnTo>
                  <a:lnTo>
                    <a:pt x="35743" y="332476"/>
                  </a:lnTo>
                  <a:lnTo>
                    <a:pt x="663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443647" y="2168870"/>
              <a:ext cx="226311" cy="353310"/>
            </a:xfrm>
            <a:custGeom>
              <a:avLst/>
              <a:gdLst/>
              <a:ahLst/>
              <a:cxnLst/>
              <a:rect l="0" t="0" r="0" b="0"/>
              <a:pathLst>
                <a:path w="226311" h="353310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16" y="36466"/>
                  </a:lnTo>
                  <a:lnTo>
                    <a:pt x="11657" y="50487"/>
                  </a:lnTo>
                  <a:lnTo>
                    <a:pt x="14822" y="65464"/>
                  </a:lnTo>
                  <a:lnTo>
                    <a:pt x="18085" y="81186"/>
                  </a:lnTo>
                  <a:lnTo>
                    <a:pt x="21423" y="97462"/>
                  </a:lnTo>
                  <a:lnTo>
                    <a:pt x="24814" y="114134"/>
                  </a:lnTo>
                  <a:lnTo>
                    <a:pt x="28239" y="131084"/>
                  </a:lnTo>
                  <a:lnTo>
                    <a:pt x="31521" y="148227"/>
                  </a:lnTo>
                  <a:lnTo>
                    <a:pt x="34345" y="165502"/>
                  </a:lnTo>
                  <a:lnTo>
                    <a:pt x="36580" y="182857"/>
                  </a:lnTo>
                  <a:lnTo>
                    <a:pt x="38421" y="199935"/>
                  </a:lnTo>
                  <a:lnTo>
                    <a:pt x="40272" y="216104"/>
                  </a:lnTo>
                  <a:lnTo>
                    <a:pt x="42366" y="231094"/>
                  </a:lnTo>
                  <a:lnTo>
                    <a:pt x="44605" y="245127"/>
                  </a:lnTo>
                  <a:lnTo>
                    <a:pt x="46654" y="258705"/>
                  </a:lnTo>
                  <a:lnTo>
                    <a:pt x="48336" y="272172"/>
                  </a:lnTo>
                  <a:lnTo>
                    <a:pt x="49787" y="285525"/>
                  </a:lnTo>
                  <a:lnTo>
                    <a:pt x="51366" y="298504"/>
                  </a:lnTo>
                  <a:lnTo>
                    <a:pt x="53294" y="310951"/>
                  </a:lnTo>
                  <a:lnTo>
                    <a:pt x="56040" y="321760"/>
                  </a:lnTo>
                  <a:lnTo>
                    <a:pt x="60124" y="327870"/>
                  </a:lnTo>
                  <a:lnTo>
                    <a:pt x="64869" y="327983"/>
                  </a:lnTo>
                  <a:lnTo>
                    <a:pt x="69301" y="324175"/>
                  </a:lnTo>
                  <a:lnTo>
                    <a:pt x="73488" y="318159"/>
                  </a:lnTo>
                  <a:lnTo>
                    <a:pt x="77890" y="311120"/>
                  </a:lnTo>
                  <a:lnTo>
                    <a:pt x="82761" y="303717"/>
                  </a:lnTo>
                  <a:lnTo>
                    <a:pt x="88137" y="296253"/>
                  </a:lnTo>
                  <a:lnTo>
                    <a:pt x="93956" y="288842"/>
                  </a:lnTo>
                  <a:lnTo>
                    <a:pt x="100128" y="281519"/>
                  </a:lnTo>
                  <a:lnTo>
                    <a:pt x="106725" y="274444"/>
                  </a:lnTo>
                  <a:lnTo>
                    <a:pt x="113984" y="267909"/>
                  </a:lnTo>
                  <a:lnTo>
                    <a:pt x="121982" y="262028"/>
                  </a:lnTo>
                  <a:lnTo>
                    <a:pt x="130811" y="256755"/>
                  </a:lnTo>
                  <a:lnTo>
                    <a:pt x="140648" y="251979"/>
                  </a:lnTo>
                  <a:lnTo>
                    <a:pt x="151486" y="247574"/>
                  </a:lnTo>
                  <a:lnTo>
                    <a:pt x="163018" y="243276"/>
                  </a:lnTo>
                  <a:lnTo>
                    <a:pt x="174751" y="238696"/>
                  </a:lnTo>
                  <a:lnTo>
                    <a:pt x="186372" y="233642"/>
                  </a:lnTo>
                  <a:lnTo>
                    <a:pt x="197443" y="227941"/>
                  </a:lnTo>
                  <a:lnTo>
                    <a:pt x="207346" y="221356"/>
                  </a:lnTo>
                  <a:lnTo>
                    <a:pt x="215836" y="213854"/>
                  </a:lnTo>
                  <a:lnTo>
                    <a:pt x="222367" y="205715"/>
                  </a:lnTo>
                  <a:lnTo>
                    <a:pt x="225948" y="197413"/>
                  </a:lnTo>
                  <a:lnTo>
                    <a:pt x="226310" y="189254"/>
                  </a:lnTo>
                  <a:lnTo>
                    <a:pt x="223638" y="181829"/>
                  </a:lnTo>
                  <a:lnTo>
                    <a:pt x="218199" y="176061"/>
                  </a:lnTo>
                  <a:lnTo>
                    <a:pt x="210432" y="172300"/>
                  </a:lnTo>
                  <a:lnTo>
                    <a:pt x="200849" y="170404"/>
                  </a:lnTo>
                  <a:lnTo>
                    <a:pt x="189918" y="170030"/>
                  </a:lnTo>
                  <a:lnTo>
                    <a:pt x="178028" y="170815"/>
                  </a:lnTo>
                  <a:lnTo>
                    <a:pt x="165795" y="172609"/>
                  </a:lnTo>
                  <a:lnTo>
                    <a:pt x="154043" y="175475"/>
                  </a:lnTo>
                  <a:lnTo>
                    <a:pt x="143179" y="179359"/>
                  </a:lnTo>
                  <a:lnTo>
                    <a:pt x="133241" y="184100"/>
                  </a:lnTo>
                  <a:lnTo>
                    <a:pt x="124098" y="189507"/>
                  </a:lnTo>
                  <a:lnTo>
                    <a:pt x="115579" y="195408"/>
                  </a:lnTo>
                  <a:lnTo>
                    <a:pt x="107685" y="201829"/>
                  </a:lnTo>
                  <a:lnTo>
                    <a:pt x="100594" y="208970"/>
                  </a:lnTo>
                  <a:lnTo>
                    <a:pt x="94347" y="216891"/>
                  </a:lnTo>
                  <a:lnTo>
                    <a:pt x="89167" y="225669"/>
                  </a:lnTo>
                  <a:lnTo>
                    <a:pt x="85517" y="235471"/>
                  </a:lnTo>
                  <a:lnTo>
                    <a:pt x="83509" y="246287"/>
                  </a:lnTo>
                  <a:lnTo>
                    <a:pt x="82960" y="257804"/>
                  </a:lnTo>
                  <a:lnTo>
                    <a:pt x="83571" y="269527"/>
                  </a:lnTo>
                  <a:lnTo>
                    <a:pt x="85057" y="281146"/>
                  </a:lnTo>
                  <a:lnTo>
                    <a:pt x="87341" y="292387"/>
                  </a:lnTo>
                  <a:lnTo>
                    <a:pt x="90543" y="302935"/>
                  </a:lnTo>
                  <a:lnTo>
                    <a:pt x="94662" y="312689"/>
                  </a:lnTo>
                  <a:lnTo>
                    <a:pt x="99731" y="321562"/>
                  </a:lnTo>
                  <a:lnTo>
                    <a:pt x="105891" y="329383"/>
                  </a:lnTo>
                  <a:lnTo>
                    <a:pt x="113115" y="336161"/>
                  </a:lnTo>
                  <a:lnTo>
                    <a:pt x="121409" y="341883"/>
                  </a:lnTo>
                  <a:lnTo>
                    <a:pt x="130880" y="346438"/>
                  </a:lnTo>
                  <a:lnTo>
                    <a:pt x="141468" y="349869"/>
                  </a:lnTo>
                  <a:lnTo>
                    <a:pt x="152833" y="352191"/>
                  </a:lnTo>
                  <a:lnTo>
                    <a:pt x="164452" y="353309"/>
                  </a:lnTo>
                  <a:lnTo>
                    <a:pt x="175994" y="353289"/>
                  </a:lnTo>
                  <a:lnTo>
                    <a:pt x="186880" y="352473"/>
                  </a:lnTo>
                  <a:lnTo>
                    <a:pt x="197283" y="351315"/>
                  </a:lnTo>
                  <a:lnTo>
                    <a:pt x="208112" y="349714"/>
                  </a:lnTo>
                  <a:lnTo>
                    <a:pt x="22109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717388" y="2351980"/>
              <a:ext cx="294799" cy="185388"/>
            </a:xfrm>
            <a:custGeom>
              <a:avLst/>
              <a:gdLst/>
              <a:ahLst/>
              <a:cxnLst/>
              <a:rect l="0" t="0" r="0" b="0"/>
              <a:pathLst>
                <a:path w="294799" h="185388">
                  <a:moveTo>
                    <a:pt x="0" y="27460"/>
                  </a:moveTo>
                  <a:lnTo>
                    <a:pt x="68" y="39128"/>
                  </a:lnTo>
                  <a:lnTo>
                    <a:pt x="708" y="49617"/>
                  </a:lnTo>
                  <a:lnTo>
                    <a:pt x="2004" y="59919"/>
                  </a:lnTo>
                  <a:lnTo>
                    <a:pt x="3864" y="70220"/>
                  </a:lnTo>
                  <a:lnTo>
                    <a:pt x="6181" y="80564"/>
                  </a:lnTo>
                  <a:lnTo>
                    <a:pt x="8848" y="90953"/>
                  </a:lnTo>
                  <a:lnTo>
                    <a:pt x="11771" y="101382"/>
                  </a:lnTo>
                  <a:lnTo>
                    <a:pt x="14878" y="111840"/>
                  </a:lnTo>
                  <a:lnTo>
                    <a:pt x="18089" y="122246"/>
                  </a:lnTo>
                  <a:lnTo>
                    <a:pt x="20490" y="130005"/>
                  </a:lnTo>
                  <a:lnTo>
                    <a:pt x="21014" y="131996"/>
                  </a:lnTo>
                  <a:lnTo>
                    <a:pt x="20066" y="129391"/>
                  </a:lnTo>
                  <a:lnTo>
                    <a:pt x="18338" y="123497"/>
                  </a:lnTo>
                  <a:lnTo>
                    <a:pt x="16496" y="114817"/>
                  </a:lnTo>
                  <a:lnTo>
                    <a:pt x="14894" y="103793"/>
                  </a:lnTo>
                  <a:lnTo>
                    <a:pt x="13631" y="91079"/>
                  </a:lnTo>
                  <a:lnTo>
                    <a:pt x="12692" y="77444"/>
                  </a:lnTo>
                  <a:lnTo>
                    <a:pt x="12027" y="63414"/>
                  </a:lnTo>
                  <a:lnTo>
                    <a:pt x="11899" y="49580"/>
                  </a:lnTo>
                  <a:lnTo>
                    <a:pt x="12869" y="36672"/>
                  </a:lnTo>
                  <a:lnTo>
                    <a:pt x="15157" y="25008"/>
                  </a:lnTo>
                  <a:lnTo>
                    <a:pt x="18827" y="15025"/>
                  </a:lnTo>
                  <a:lnTo>
                    <a:pt x="23966" y="7440"/>
                  </a:lnTo>
                  <a:lnTo>
                    <a:pt x="30453" y="2422"/>
                  </a:lnTo>
                  <a:lnTo>
                    <a:pt x="37723" y="0"/>
                  </a:lnTo>
                  <a:lnTo>
                    <a:pt x="44900" y="327"/>
                  </a:lnTo>
                  <a:lnTo>
                    <a:pt x="51506" y="3212"/>
                  </a:lnTo>
                  <a:lnTo>
                    <a:pt x="57752" y="8213"/>
                  </a:lnTo>
                  <a:lnTo>
                    <a:pt x="64319" y="14840"/>
                  </a:lnTo>
                  <a:lnTo>
                    <a:pt x="71583" y="22665"/>
                  </a:lnTo>
                  <a:lnTo>
                    <a:pt x="79277" y="31508"/>
                  </a:lnTo>
                  <a:lnTo>
                    <a:pt x="86689" y="41420"/>
                  </a:lnTo>
                  <a:lnTo>
                    <a:pt x="93422" y="52341"/>
                  </a:lnTo>
                  <a:lnTo>
                    <a:pt x="99572" y="63945"/>
                  </a:lnTo>
                  <a:lnTo>
                    <a:pt x="105534" y="75734"/>
                  </a:lnTo>
                  <a:lnTo>
                    <a:pt x="111535" y="87334"/>
                  </a:lnTo>
                  <a:lnTo>
                    <a:pt x="116042" y="96133"/>
                  </a:lnTo>
                  <a:lnTo>
                    <a:pt x="117300" y="99002"/>
                  </a:lnTo>
                  <a:lnTo>
                    <a:pt x="116351" y="96986"/>
                  </a:lnTo>
                  <a:lnTo>
                    <a:pt x="114538" y="91610"/>
                  </a:lnTo>
                  <a:lnTo>
                    <a:pt x="113047" y="83777"/>
                  </a:lnTo>
                  <a:lnTo>
                    <a:pt x="112434" y="74119"/>
                  </a:lnTo>
                  <a:lnTo>
                    <a:pt x="112793" y="63296"/>
                  </a:lnTo>
                  <a:lnTo>
                    <a:pt x="113999" y="51997"/>
                  </a:lnTo>
                  <a:lnTo>
                    <a:pt x="115889" y="40650"/>
                  </a:lnTo>
                  <a:lnTo>
                    <a:pt x="118949" y="29921"/>
                  </a:lnTo>
                  <a:lnTo>
                    <a:pt x="124268" y="20776"/>
                  </a:lnTo>
                  <a:lnTo>
                    <a:pt x="132241" y="13600"/>
                  </a:lnTo>
                  <a:lnTo>
                    <a:pt x="142171" y="8597"/>
                  </a:lnTo>
                  <a:lnTo>
                    <a:pt x="152676" y="6046"/>
                  </a:lnTo>
                  <a:lnTo>
                    <a:pt x="162890" y="5848"/>
                  </a:lnTo>
                  <a:lnTo>
                    <a:pt x="172659" y="7627"/>
                  </a:lnTo>
                  <a:lnTo>
                    <a:pt x="182271" y="10939"/>
                  </a:lnTo>
                  <a:lnTo>
                    <a:pt x="191948" y="15384"/>
                  </a:lnTo>
                  <a:lnTo>
                    <a:pt x="201617" y="20805"/>
                  </a:lnTo>
                  <a:lnTo>
                    <a:pt x="210974" y="27265"/>
                  </a:lnTo>
                  <a:lnTo>
                    <a:pt x="219866" y="34725"/>
                  </a:lnTo>
                  <a:lnTo>
                    <a:pt x="228127" y="43191"/>
                  </a:lnTo>
                  <a:lnTo>
                    <a:pt x="235525" y="52784"/>
                  </a:lnTo>
                  <a:lnTo>
                    <a:pt x="242016" y="63459"/>
                  </a:lnTo>
                  <a:lnTo>
                    <a:pt x="247713" y="74883"/>
                  </a:lnTo>
                  <a:lnTo>
                    <a:pt x="252782" y="86543"/>
                  </a:lnTo>
                  <a:lnTo>
                    <a:pt x="257380" y="98125"/>
                  </a:lnTo>
                  <a:lnTo>
                    <a:pt x="261641" y="109510"/>
                  </a:lnTo>
                  <a:lnTo>
                    <a:pt x="265662" y="120688"/>
                  </a:lnTo>
                  <a:lnTo>
                    <a:pt x="269519" y="131679"/>
                  </a:lnTo>
                  <a:lnTo>
                    <a:pt x="273304" y="142262"/>
                  </a:lnTo>
                  <a:lnTo>
                    <a:pt x="277615" y="153106"/>
                  </a:lnTo>
                  <a:lnTo>
                    <a:pt x="283947" y="166285"/>
                  </a:lnTo>
                  <a:lnTo>
                    <a:pt x="294798" y="185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328042" y="2463668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9" y="41070"/>
                  </a:lnTo>
                  <a:lnTo>
                    <a:pt x="355" y="54239"/>
                  </a:lnTo>
                  <a:lnTo>
                    <a:pt x="1651" y="67099"/>
                  </a:lnTo>
                  <a:lnTo>
                    <a:pt x="4148" y="79485"/>
                  </a:lnTo>
                  <a:lnTo>
                    <a:pt x="7470" y="90947"/>
                  </a:lnTo>
                  <a:lnTo>
                    <a:pt x="11124" y="101802"/>
                  </a:lnTo>
                  <a:lnTo>
                    <a:pt x="15433" y="113000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296456" y="23689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33327" y="2503090"/>
              <a:ext cx="147399" cy="107978"/>
            </a:xfrm>
            <a:custGeom>
              <a:avLst/>
              <a:gdLst/>
              <a:ahLst/>
              <a:cxnLst/>
              <a:rect l="0" t="0" r="0" b="0"/>
              <a:pathLst>
                <a:path w="147399" h="107978">
                  <a:moveTo>
                    <a:pt x="0" y="44806"/>
                  </a:moveTo>
                  <a:lnTo>
                    <a:pt x="2933" y="53608"/>
                  </a:lnTo>
                  <a:lnTo>
                    <a:pt x="5716" y="61954"/>
                  </a:lnTo>
                  <a:lnTo>
                    <a:pt x="8615" y="70653"/>
                  </a:lnTo>
                  <a:lnTo>
                    <a:pt x="11655" y="79773"/>
                  </a:lnTo>
                  <a:lnTo>
                    <a:pt x="14820" y="89268"/>
                  </a:lnTo>
                  <a:lnTo>
                    <a:pt x="18060" y="98986"/>
                  </a:lnTo>
                  <a:lnTo>
                    <a:pt x="20475" y="106231"/>
                  </a:lnTo>
                  <a:lnTo>
                    <a:pt x="21007" y="107826"/>
                  </a:lnTo>
                  <a:lnTo>
                    <a:pt x="20057" y="104977"/>
                  </a:lnTo>
                  <a:lnTo>
                    <a:pt x="18158" y="99281"/>
                  </a:lnTo>
                  <a:lnTo>
                    <a:pt x="15669" y="91815"/>
                  </a:lnTo>
                  <a:lnTo>
                    <a:pt x="12827" y="83246"/>
                  </a:lnTo>
                  <a:lnTo>
                    <a:pt x="10258" y="73982"/>
                  </a:lnTo>
                  <a:lnTo>
                    <a:pt x="8967" y="64277"/>
                  </a:lnTo>
                  <a:lnTo>
                    <a:pt x="9397" y="54292"/>
                  </a:lnTo>
                  <a:lnTo>
                    <a:pt x="11482" y="44290"/>
                  </a:lnTo>
                  <a:lnTo>
                    <a:pt x="14939" y="34643"/>
                  </a:lnTo>
                  <a:lnTo>
                    <a:pt x="19459" y="25532"/>
                  </a:lnTo>
                  <a:lnTo>
                    <a:pt x="25083" y="17277"/>
                  </a:lnTo>
                  <a:lnTo>
                    <a:pt x="32207" y="10409"/>
                  </a:lnTo>
                  <a:lnTo>
                    <a:pt x="40912" y="5097"/>
                  </a:lnTo>
                  <a:lnTo>
                    <a:pt x="50687" y="1514"/>
                  </a:lnTo>
                  <a:lnTo>
                    <a:pt x="60633" y="0"/>
                  </a:lnTo>
                  <a:lnTo>
                    <a:pt x="70209" y="542"/>
                  </a:lnTo>
                  <a:lnTo>
                    <a:pt x="79248" y="3006"/>
                  </a:lnTo>
                  <a:lnTo>
                    <a:pt x="87770" y="7318"/>
                  </a:lnTo>
                  <a:lnTo>
                    <a:pt x="95871" y="13252"/>
                  </a:lnTo>
                  <a:lnTo>
                    <a:pt x="103651" y="20488"/>
                  </a:lnTo>
                  <a:lnTo>
                    <a:pt x="111195" y="28706"/>
                  </a:lnTo>
                  <a:lnTo>
                    <a:pt x="118565" y="37638"/>
                  </a:lnTo>
                  <a:lnTo>
                    <a:pt x="125508" y="47195"/>
                  </a:lnTo>
                  <a:lnTo>
                    <a:pt x="132150" y="58711"/>
                  </a:lnTo>
                  <a:lnTo>
                    <a:pt x="139076" y="76548"/>
                  </a:lnTo>
                  <a:lnTo>
                    <a:pt x="147398" y="107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686010" y="2253098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9087" y="8683"/>
                  </a:lnTo>
                  <a:lnTo>
                    <a:pt x="7173" y="21376"/>
                  </a:lnTo>
                  <a:lnTo>
                    <a:pt x="5350" y="36851"/>
                  </a:lnTo>
                  <a:lnTo>
                    <a:pt x="3851" y="54621"/>
                  </a:lnTo>
                  <a:lnTo>
                    <a:pt x="2707" y="74257"/>
                  </a:lnTo>
                  <a:lnTo>
                    <a:pt x="1875" y="95331"/>
                  </a:lnTo>
                  <a:lnTo>
                    <a:pt x="1284" y="117463"/>
                  </a:lnTo>
                  <a:lnTo>
                    <a:pt x="873" y="140185"/>
                  </a:lnTo>
                  <a:lnTo>
                    <a:pt x="591" y="162964"/>
                  </a:lnTo>
                  <a:lnTo>
                    <a:pt x="398" y="185505"/>
                  </a:lnTo>
                  <a:lnTo>
                    <a:pt x="267" y="207725"/>
                  </a:lnTo>
                  <a:lnTo>
                    <a:pt x="179" y="229645"/>
                  </a:lnTo>
                  <a:lnTo>
                    <a:pt x="121" y="251311"/>
                  </a:lnTo>
                  <a:lnTo>
                    <a:pt x="80" y="272456"/>
                  </a:lnTo>
                  <a:lnTo>
                    <a:pt x="54" y="292516"/>
                  </a:lnTo>
                  <a:lnTo>
                    <a:pt x="36" y="311263"/>
                  </a:lnTo>
                  <a:lnTo>
                    <a:pt x="24" y="328576"/>
                  </a:lnTo>
                  <a:lnTo>
                    <a:pt x="14" y="346185"/>
                  </a:lnTo>
                  <a:lnTo>
                    <a:pt x="7" y="36786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538611" y="2432082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41016" y="67"/>
                  </a:lnTo>
                  <a:lnTo>
                    <a:pt x="230527" y="708"/>
                  </a:lnTo>
                  <a:lnTo>
                    <a:pt x="220216" y="2000"/>
                  </a:lnTo>
                  <a:lnTo>
                    <a:pt x="209569" y="3686"/>
                  </a:lnTo>
                  <a:lnTo>
                    <a:pt x="197930" y="5355"/>
                  </a:lnTo>
                  <a:lnTo>
                    <a:pt x="185034" y="6773"/>
                  </a:lnTo>
                  <a:lnTo>
                    <a:pt x="170955" y="8044"/>
                  </a:lnTo>
                  <a:lnTo>
                    <a:pt x="155903" y="9503"/>
                  </a:lnTo>
                  <a:lnTo>
                    <a:pt x="140116" y="11335"/>
                  </a:lnTo>
                  <a:lnTo>
                    <a:pt x="123957" y="13566"/>
                  </a:lnTo>
                  <a:lnTo>
                    <a:pt x="107890" y="16142"/>
                  </a:lnTo>
                  <a:lnTo>
                    <a:pt x="92167" y="18985"/>
                  </a:lnTo>
                  <a:lnTo>
                    <a:pt x="76862" y="21872"/>
                  </a:lnTo>
                  <a:lnTo>
                    <a:pt x="60161" y="24729"/>
                  </a:lnTo>
                  <a:lnTo>
                    <a:pt x="37243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747801" y="2484725"/>
              <a:ext cx="171522" cy="179809"/>
            </a:xfrm>
            <a:custGeom>
              <a:avLst/>
              <a:gdLst/>
              <a:ahLst/>
              <a:cxnLst/>
              <a:rect l="0" t="0" r="0" b="0"/>
              <a:pathLst>
                <a:path w="171522" h="179809">
                  <a:moveTo>
                    <a:pt x="85608" y="0"/>
                  </a:moveTo>
                  <a:lnTo>
                    <a:pt x="74007" y="134"/>
                  </a:lnTo>
                  <a:lnTo>
                    <a:pt x="64158" y="1415"/>
                  </a:lnTo>
                  <a:lnTo>
                    <a:pt x="55153" y="4008"/>
                  </a:lnTo>
                  <a:lnTo>
                    <a:pt x="46712" y="7727"/>
                  </a:lnTo>
                  <a:lnTo>
                    <a:pt x="38685" y="12360"/>
                  </a:lnTo>
                  <a:lnTo>
                    <a:pt x="30967" y="17702"/>
                  </a:lnTo>
                  <a:lnTo>
                    <a:pt x="23634" y="23895"/>
                  </a:lnTo>
                  <a:lnTo>
                    <a:pt x="16932" y="31406"/>
                  </a:lnTo>
                  <a:lnTo>
                    <a:pt x="10950" y="40383"/>
                  </a:lnTo>
                  <a:lnTo>
                    <a:pt x="5950" y="50682"/>
                  </a:lnTo>
                  <a:lnTo>
                    <a:pt x="2422" y="62044"/>
                  </a:lnTo>
                  <a:lnTo>
                    <a:pt x="496" y="74202"/>
                  </a:lnTo>
                  <a:lnTo>
                    <a:pt x="0" y="86772"/>
                  </a:lnTo>
                  <a:lnTo>
                    <a:pt x="648" y="99276"/>
                  </a:lnTo>
                  <a:lnTo>
                    <a:pt x="2164" y="111455"/>
                  </a:lnTo>
                  <a:lnTo>
                    <a:pt x="4636" y="123088"/>
                  </a:lnTo>
                  <a:lnTo>
                    <a:pt x="8499" y="133908"/>
                  </a:lnTo>
                  <a:lnTo>
                    <a:pt x="13878" y="143849"/>
                  </a:lnTo>
                  <a:lnTo>
                    <a:pt x="20779" y="152847"/>
                  </a:lnTo>
                  <a:lnTo>
                    <a:pt x="29238" y="160753"/>
                  </a:lnTo>
                  <a:lnTo>
                    <a:pt x="39117" y="167584"/>
                  </a:lnTo>
                  <a:lnTo>
                    <a:pt x="50157" y="173172"/>
                  </a:lnTo>
                  <a:lnTo>
                    <a:pt x="62084" y="177104"/>
                  </a:lnTo>
                  <a:lnTo>
                    <a:pt x="74654" y="179299"/>
                  </a:lnTo>
                  <a:lnTo>
                    <a:pt x="87517" y="179808"/>
                  </a:lnTo>
                  <a:lnTo>
                    <a:pt x="100224" y="178637"/>
                  </a:lnTo>
                  <a:lnTo>
                    <a:pt x="112538" y="175956"/>
                  </a:lnTo>
                  <a:lnTo>
                    <a:pt x="124094" y="171887"/>
                  </a:lnTo>
                  <a:lnTo>
                    <a:pt x="134331" y="166416"/>
                  </a:lnTo>
                  <a:lnTo>
                    <a:pt x="143066" y="159663"/>
                  </a:lnTo>
                  <a:lnTo>
                    <a:pt x="150441" y="151860"/>
                  </a:lnTo>
                  <a:lnTo>
                    <a:pt x="156718" y="143252"/>
                  </a:lnTo>
                  <a:lnTo>
                    <a:pt x="162159" y="134051"/>
                  </a:lnTo>
                  <a:lnTo>
                    <a:pt x="166664" y="124263"/>
                  </a:lnTo>
                  <a:lnTo>
                    <a:pt x="169794" y="113708"/>
                  </a:lnTo>
                  <a:lnTo>
                    <a:pt x="171415" y="102356"/>
                  </a:lnTo>
                  <a:lnTo>
                    <a:pt x="171521" y="90631"/>
                  </a:lnTo>
                  <a:lnTo>
                    <a:pt x="170073" y="79293"/>
                  </a:lnTo>
                  <a:lnTo>
                    <a:pt x="167207" y="68742"/>
                  </a:lnTo>
                  <a:lnTo>
                    <a:pt x="163182" y="59032"/>
                  </a:lnTo>
                  <a:lnTo>
                    <a:pt x="158271" y="50050"/>
                  </a:lnTo>
                  <a:lnTo>
                    <a:pt x="152718" y="41642"/>
                  </a:lnTo>
                  <a:lnTo>
                    <a:pt x="146821" y="33770"/>
                  </a:lnTo>
                  <a:lnTo>
                    <a:pt x="140262" y="25644"/>
                  </a:lnTo>
                  <a:lnTo>
                    <a:pt x="131349" y="15429"/>
                  </a:lnTo>
                  <a:lnTo>
                    <a:pt x="1171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531073" y="2846140"/>
            <a:ext cx="3554192" cy="478073"/>
            <a:chOff x="1531073" y="2846140"/>
            <a:chExt cx="3554192" cy="478073"/>
          </a:xfrm>
        </p:grpSpPr>
        <p:sp>
          <p:nvSpPr>
            <p:cNvPr id="108" name="Freeform 107"/>
            <p:cNvSpPr/>
            <p:nvPr/>
          </p:nvSpPr>
          <p:spPr>
            <a:xfrm>
              <a:off x="1531073" y="3020132"/>
              <a:ext cx="206130" cy="229694"/>
            </a:xfrm>
            <a:custGeom>
              <a:avLst/>
              <a:gdLst/>
              <a:ahLst/>
              <a:cxnLst/>
              <a:rect l="0" t="0" r="0" b="0"/>
              <a:pathLst>
                <a:path w="206130" h="229694">
                  <a:moveTo>
                    <a:pt x="111372" y="54189"/>
                  </a:moveTo>
                  <a:lnTo>
                    <a:pt x="108438" y="45388"/>
                  </a:lnTo>
                  <a:lnTo>
                    <a:pt x="105656" y="37041"/>
                  </a:lnTo>
                  <a:lnTo>
                    <a:pt x="102743" y="28356"/>
                  </a:lnTo>
                  <a:lnTo>
                    <a:pt x="99184" y="19753"/>
                  </a:lnTo>
                  <a:lnTo>
                    <a:pt x="94074" y="12203"/>
                  </a:lnTo>
                  <a:lnTo>
                    <a:pt x="87060" y="6180"/>
                  </a:lnTo>
                  <a:lnTo>
                    <a:pt x="78591" y="1988"/>
                  </a:lnTo>
                  <a:lnTo>
                    <a:pt x="69606" y="0"/>
                  </a:lnTo>
                  <a:lnTo>
                    <a:pt x="60716" y="198"/>
                  </a:lnTo>
                  <a:lnTo>
                    <a:pt x="52157" y="2585"/>
                  </a:lnTo>
                  <a:lnTo>
                    <a:pt x="43964" y="7371"/>
                  </a:lnTo>
                  <a:lnTo>
                    <a:pt x="36094" y="14433"/>
                  </a:lnTo>
                  <a:lnTo>
                    <a:pt x="28641" y="23239"/>
                  </a:lnTo>
                  <a:lnTo>
                    <a:pt x="21848" y="33051"/>
                  </a:lnTo>
                  <a:lnTo>
                    <a:pt x="15796" y="43356"/>
                  </a:lnTo>
                  <a:lnTo>
                    <a:pt x="10578" y="54205"/>
                  </a:lnTo>
                  <a:lnTo>
                    <a:pt x="6369" y="66079"/>
                  </a:lnTo>
                  <a:lnTo>
                    <a:pt x="3174" y="79179"/>
                  </a:lnTo>
                  <a:lnTo>
                    <a:pt x="1011" y="93418"/>
                  </a:lnTo>
                  <a:lnTo>
                    <a:pt x="0" y="108587"/>
                  </a:lnTo>
                  <a:lnTo>
                    <a:pt x="97" y="124453"/>
                  </a:lnTo>
                  <a:lnTo>
                    <a:pt x="1127" y="140499"/>
                  </a:lnTo>
                  <a:lnTo>
                    <a:pt x="2881" y="155958"/>
                  </a:lnTo>
                  <a:lnTo>
                    <a:pt x="5173" y="170456"/>
                  </a:lnTo>
                  <a:lnTo>
                    <a:pt x="8016" y="183816"/>
                  </a:lnTo>
                  <a:lnTo>
                    <a:pt x="11602" y="195876"/>
                  </a:lnTo>
                  <a:lnTo>
                    <a:pt x="15982" y="206680"/>
                  </a:lnTo>
                  <a:lnTo>
                    <a:pt x="21229" y="215937"/>
                  </a:lnTo>
                  <a:lnTo>
                    <a:pt x="27507" y="222960"/>
                  </a:lnTo>
                  <a:lnTo>
                    <a:pt x="34804" y="227565"/>
                  </a:lnTo>
                  <a:lnTo>
                    <a:pt x="42805" y="229693"/>
                  </a:lnTo>
                  <a:lnTo>
                    <a:pt x="51015" y="229159"/>
                  </a:lnTo>
                  <a:lnTo>
                    <a:pt x="59121" y="226133"/>
                  </a:lnTo>
                  <a:lnTo>
                    <a:pt x="66851" y="221036"/>
                  </a:lnTo>
                  <a:lnTo>
                    <a:pt x="73888" y="214343"/>
                  </a:lnTo>
                  <a:lnTo>
                    <a:pt x="80142" y="206478"/>
                  </a:lnTo>
                  <a:lnTo>
                    <a:pt x="85850" y="197778"/>
                  </a:lnTo>
                  <a:lnTo>
                    <a:pt x="91457" y="188494"/>
                  </a:lnTo>
                  <a:lnTo>
                    <a:pt x="97227" y="178804"/>
                  </a:lnTo>
                  <a:lnTo>
                    <a:pt x="102918" y="168671"/>
                  </a:lnTo>
                  <a:lnTo>
                    <a:pt x="107908" y="157876"/>
                  </a:lnTo>
                  <a:lnTo>
                    <a:pt x="111908" y="146382"/>
                  </a:lnTo>
                  <a:lnTo>
                    <a:pt x="115485" y="135462"/>
                  </a:lnTo>
                  <a:lnTo>
                    <a:pt x="119652" y="128662"/>
                  </a:lnTo>
                  <a:lnTo>
                    <a:pt x="124226" y="127819"/>
                  </a:lnTo>
                  <a:lnTo>
                    <a:pt x="128474" y="131088"/>
                  </a:lnTo>
                  <a:lnTo>
                    <a:pt x="132520" y="136749"/>
                  </a:lnTo>
                  <a:lnTo>
                    <a:pt x="136822" y="143562"/>
                  </a:lnTo>
                  <a:lnTo>
                    <a:pt x="141630" y="150816"/>
                  </a:lnTo>
                  <a:lnTo>
                    <a:pt x="147135" y="158016"/>
                  </a:lnTo>
                  <a:lnTo>
                    <a:pt x="153572" y="164719"/>
                  </a:lnTo>
                  <a:lnTo>
                    <a:pt x="160963" y="170749"/>
                  </a:lnTo>
                  <a:lnTo>
                    <a:pt x="168915" y="175990"/>
                  </a:lnTo>
                  <a:lnTo>
                    <a:pt x="177609" y="180782"/>
                  </a:lnTo>
                  <a:lnTo>
                    <a:pt x="188925" y="185546"/>
                  </a:lnTo>
                  <a:lnTo>
                    <a:pt x="206129" y="191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58259" y="3046082"/>
              <a:ext cx="154007" cy="154582"/>
            </a:xfrm>
            <a:custGeom>
              <a:avLst/>
              <a:gdLst/>
              <a:ahLst/>
              <a:cxnLst/>
              <a:rect l="0" t="0" r="0" b="0"/>
              <a:pathLst>
                <a:path w="154007" h="154582">
                  <a:moveTo>
                    <a:pt x="0" y="91410"/>
                  </a:moveTo>
                  <a:lnTo>
                    <a:pt x="2933" y="105945"/>
                  </a:lnTo>
                  <a:lnTo>
                    <a:pt x="5716" y="118576"/>
                  </a:lnTo>
                  <a:lnTo>
                    <a:pt x="8592" y="130462"/>
                  </a:lnTo>
                  <a:lnTo>
                    <a:pt x="10752" y="141195"/>
                  </a:lnTo>
                  <a:lnTo>
                    <a:pt x="10795" y="148412"/>
                  </a:lnTo>
                  <a:lnTo>
                    <a:pt x="9369" y="150405"/>
                  </a:lnTo>
                  <a:lnTo>
                    <a:pt x="8337" y="148292"/>
                  </a:lnTo>
                  <a:lnTo>
                    <a:pt x="7969" y="143207"/>
                  </a:lnTo>
                  <a:lnTo>
                    <a:pt x="7605" y="135769"/>
                  </a:lnTo>
                  <a:lnTo>
                    <a:pt x="6797" y="126482"/>
                  </a:lnTo>
                  <a:lnTo>
                    <a:pt x="5738" y="115959"/>
                  </a:lnTo>
                  <a:lnTo>
                    <a:pt x="5086" y="104886"/>
                  </a:lnTo>
                  <a:lnTo>
                    <a:pt x="5201" y="93686"/>
                  </a:lnTo>
                  <a:lnTo>
                    <a:pt x="6127" y="82382"/>
                  </a:lnTo>
                  <a:lnTo>
                    <a:pt x="7753" y="70724"/>
                  </a:lnTo>
                  <a:lnTo>
                    <a:pt x="9931" y="58591"/>
                  </a:lnTo>
                  <a:lnTo>
                    <a:pt x="12682" y="46323"/>
                  </a:lnTo>
                  <a:lnTo>
                    <a:pt x="16200" y="34612"/>
                  </a:lnTo>
                  <a:lnTo>
                    <a:pt x="20536" y="23821"/>
                  </a:lnTo>
                  <a:lnTo>
                    <a:pt x="25921" y="14456"/>
                  </a:lnTo>
                  <a:lnTo>
                    <a:pt x="32824" y="7302"/>
                  </a:lnTo>
                  <a:lnTo>
                    <a:pt x="41358" y="2576"/>
                  </a:lnTo>
                  <a:lnTo>
                    <a:pt x="51174" y="183"/>
                  </a:lnTo>
                  <a:lnTo>
                    <a:pt x="61672" y="0"/>
                  </a:lnTo>
                  <a:lnTo>
                    <a:pt x="72430" y="1724"/>
                  </a:lnTo>
                  <a:lnTo>
                    <a:pt x="83074" y="4961"/>
                  </a:lnTo>
                  <a:lnTo>
                    <a:pt x="93213" y="9334"/>
                  </a:lnTo>
                  <a:lnTo>
                    <a:pt x="102690" y="14535"/>
                  </a:lnTo>
                  <a:lnTo>
                    <a:pt x="111375" y="20651"/>
                  </a:lnTo>
                  <a:lnTo>
                    <a:pt x="119069" y="28119"/>
                  </a:lnTo>
                  <a:lnTo>
                    <a:pt x="125767" y="37068"/>
                  </a:lnTo>
                  <a:lnTo>
                    <a:pt x="131605" y="47180"/>
                  </a:lnTo>
                  <a:lnTo>
                    <a:pt x="136770" y="57885"/>
                  </a:lnTo>
                  <a:lnTo>
                    <a:pt x="141428" y="68794"/>
                  </a:lnTo>
                  <a:lnTo>
                    <a:pt x="145560" y="79881"/>
                  </a:lnTo>
                  <a:lnTo>
                    <a:pt x="148963" y="91383"/>
                  </a:lnTo>
                  <a:lnTo>
                    <a:pt x="151582" y="103398"/>
                  </a:lnTo>
                  <a:lnTo>
                    <a:pt x="153316" y="115290"/>
                  </a:lnTo>
                  <a:lnTo>
                    <a:pt x="154006" y="126943"/>
                  </a:lnTo>
                  <a:lnTo>
                    <a:pt x="152596" y="139381"/>
                  </a:lnTo>
                  <a:lnTo>
                    <a:pt x="147399" y="154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68394" y="3040508"/>
              <a:ext cx="195275" cy="168533"/>
            </a:xfrm>
            <a:custGeom>
              <a:avLst/>
              <a:gdLst/>
              <a:ahLst/>
              <a:cxnLst/>
              <a:rect l="0" t="0" r="0" b="0"/>
              <a:pathLst>
                <a:path w="195275" h="168533">
                  <a:moveTo>
                    <a:pt x="142632" y="44341"/>
                  </a:moveTo>
                  <a:lnTo>
                    <a:pt x="139564" y="35674"/>
                  </a:lnTo>
                  <a:lnTo>
                    <a:pt x="135501" y="28608"/>
                  </a:lnTo>
                  <a:lnTo>
                    <a:pt x="130008" y="22502"/>
                  </a:lnTo>
                  <a:lnTo>
                    <a:pt x="123248" y="17101"/>
                  </a:lnTo>
                  <a:lnTo>
                    <a:pt x="115450" y="12238"/>
                  </a:lnTo>
                  <a:lnTo>
                    <a:pt x="106849" y="7789"/>
                  </a:lnTo>
                  <a:lnTo>
                    <a:pt x="97491" y="3968"/>
                  </a:lnTo>
                  <a:lnTo>
                    <a:pt x="87237" y="1305"/>
                  </a:lnTo>
                  <a:lnTo>
                    <a:pt x="76093" y="0"/>
                  </a:lnTo>
                  <a:lnTo>
                    <a:pt x="64511" y="107"/>
                  </a:lnTo>
                  <a:lnTo>
                    <a:pt x="53270" y="1700"/>
                  </a:lnTo>
                  <a:lnTo>
                    <a:pt x="42790" y="4671"/>
                  </a:lnTo>
                  <a:lnTo>
                    <a:pt x="33296" y="9107"/>
                  </a:lnTo>
                  <a:lnTo>
                    <a:pt x="24991" y="15357"/>
                  </a:lnTo>
                  <a:lnTo>
                    <a:pt x="17857" y="23451"/>
                  </a:lnTo>
                  <a:lnTo>
                    <a:pt x="11879" y="33138"/>
                  </a:lnTo>
                  <a:lnTo>
                    <a:pt x="7146" y="44082"/>
                  </a:lnTo>
                  <a:lnTo>
                    <a:pt x="3591" y="55960"/>
                  </a:lnTo>
                  <a:lnTo>
                    <a:pt x="1185" y="68511"/>
                  </a:lnTo>
                  <a:lnTo>
                    <a:pt x="9" y="81534"/>
                  </a:lnTo>
                  <a:lnTo>
                    <a:pt x="0" y="94875"/>
                  </a:lnTo>
                  <a:lnTo>
                    <a:pt x="1128" y="108103"/>
                  </a:lnTo>
                  <a:lnTo>
                    <a:pt x="3481" y="120532"/>
                  </a:lnTo>
                  <a:lnTo>
                    <a:pt x="6993" y="131849"/>
                  </a:lnTo>
                  <a:lnTo>
                    <a:pt x="11640" y="141923"/>
                  </a:lnTo>
                  <a:lnTo>
                    <a:pt x="17507" y="150626"/>
                  </a:lnTo>
                  <a:lnTo>
                    <a:pt x="24528" y="158022"/>
                  </a:lnTo>
                  <a:lnTo>
                    <a:pt x="32514" y="163837"/>
                  </a:lnTo>
                  <a:lnTo>
                    <a:pt x="41244" y="167397"/>
                  </a:lnTo>
                  <a:lnTo>
                    <a:pt x="50518" y="168532"/>
                  </a:lnTo>
                  <a:lnTo>
                    <a:pt x="60016" y="167516"/>
                  </a:lnTo>
                  <a:lnTo>
                    <a:pt x="69311" y="164784"/>
                  </a:lnTo>
                  <a:lnTo>
                    <a:pt x="78186" y="160759"/>
                  </a:lnTo>
                  <a:lnTo>
                    <a:pt x="86449" y="155636"/>
                  </a:lnTo>
                  <a:lnTo>
                    <a:pt x="93854" y="149383"/>
                  </a:lnTo>
                  <a:lnTo>
                    <a:pt x="100353" y="142070"/>
                  </a:lnTo>
                  <a:lnTo>
                    <a:pt x="106057" y="133873"/>
                  </a:lnTo>
                  <a:lnTo>
                    <a:pt x="111131" y="124994"/>
                  </a:lnTo>
                  <a:lnTo>
                    <a:pt x="115760" y="115644"/>
                  </a:lnTo>
                  <a:lnTo>
                    <a:pt x="120992" y="107142"/>
                  </a:lnTo>
                  <a:lnTo>
                    <a:pt x="127480" y="101899"/>
                  </a:lnTo>
                  <a:lnTo>
                    <a:pt x="134166" y="100829"/>
                  </a:lnTo>
                  <a:lnTo>
                    <a:pt x="140789" y="103275"/>
                  </a:lnTo>
                  <a:lnTo>
                    <a:pt x="147411" y="108272"/>
                  </a:lnTo>
                  <a:lnTo>
                    <a:pt x="154169" y="114385"/>
                  </a:lnTo>
                  <a:lnTo>
                    <a:pt x="162116" y="120241"/>
                  </a:lnTo>
                  <a:lnTo>
                    <a:pt x="174188" y="125217"/>
                  </a:lnTo>
                  <a:lnTo>
                    <a:pt x="195274" y="128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04800" y="2846772"/>
              <a:ext cx="116796" cy="340117"/>
            </a:xfrm>
            <a:custGeom>
              <a:avLst/>
              <a:gdLst/>
              <a:ahLst/>
              <a:cxnLst/>
              <a:rect l="0" t="0" r="0" b="0"/>
              <a:pathLst>
                <a:path w="116796" h="340117">
                  <a:moveTo>
                    <a:pt x="43096" y="259134"/>
                  </a:moveTo>
                  <a:lnTo>
                    <a:pt x="51629" y="253133"/>
                  </a:lnTo>
                  <a:lnTo>
                    <a:pt x="57415" y="246288"/>
                  </a:lnTo>
                  <a:lnTo>
                    <a:pt x="60914" y="237914"/>
                  </a:lnTo>
                  <a:lnTo>
                    <a:pt x="62077" y="228805"/>
                  </a:lnTo>
                  <a:lnTo>
                    <a:pt x="60362" y="220435"/>
                  </a:lnTo>
                  <a:lnTo>
                    <a:pt x="55737" y="213596"/>
                  </a:lnTo>
                  <a:lnTo>
                    <a:pt x="48926" y="208721"/>
                  </a:lnTo>
                  <a:lnTo>
                    <a:pt x="41078" y="206207"/>
                  </a:lnTo>
                  <a:lnTo>
                    <a:pt x="32966" y="206018"/>
                  </a:lnTo>
                  <a:lnTo>
                    <a:pt x="25103" y="208131"/>
                  </a:lnTo>
                  <a:lnTo>
                    <a:pt x="17911" y="212725"/>
                  </a:lnTo>
                  <a:lnTo>
                    <a:pt x="11536" y="219660"/>
                  </a:lnTo>
                  <a:lnTo>
                    <a:pt x="6240" y="228549"/>
                  </a:lnTo>
                  <a:lnTo>
                    <a:pt x="2498" y="238947"/>
                  </a:lnTo>
                  <a:lnTo>
                    <a:pt x="427" y="250451"/>
                  </a:lnTo>
                  <a:lnTo>
                    <a:pt x="0" y="262579"/>
                  </a:lnTo>
                  <a:lnTo>
                    <a:pt x="1224" y="274785"/>
                  </a:lnTo>
                  <a:lnTo>
                    <a:pt x="3935" y="286765"/>
                  </a:lnTo>
                  <a:lnTo>
                    <a:pt x="7855" y="298264"/>
                  </a:lnTo>
                  <a:lnTo>
                    <a:pt x="12694" y="308994"/>
                  </a:lnTo>
                  <a:lnTo>
                    <a:pt x="18208" y="318866"/>
                  </a:lnTo>
                  <a:lnTo>
                    <a:pt x="24366" y="327479"/>
                  </a:lnTo>
                  <a:lnTo>
                    <a:pt x="31330" y="334061"/>
                  </a:lnTo>
                  <a:lnTo>
                    <a:pt x="39117" y="338363"/>
                  </a:lnTo>
                  <a:lnTo>
                    <a:pt x="47296" y="340116"/>
                  </a:lnTo>
                  <a:lnTo>
                    <a:pt x="55100" y="338799"/>
                  </a:lnTo>
                  <a:lnTo>
                    <a:pt x="62129" y="334432"/>
                  </a:lnTo>
                  <a:lnTo>
                    <a:pt x="68491" y="327621"/>
                  </a:lnTo>
                  <a:lnTo>
                    <a:pt x="74605" y="319239"/>
                  </a:lnTo>
                  <a:lnTo>
                    <a:pt x="80747" y="309935"/>
                  </a:lnTo>
                  <a:lnTo>
                    <a:pt x="86704" y="299778"/>
                  </a:lnTo>
                  <a:lnTo>
                    <a:pt x="91879" y="288378"/>
                  </a:lnTo>
                  <a:lnTo>
                    <a:pt x="95991" y="275599"/>
                  </a:lnTo>
                  <a:lnTo>
                    <a:pt x="99075" y="261577"/>
                  </a:lnTo>
                  <a:lnTo>
                    <a:pt x="101304" y="246554"/>
                  </a:lnTo>
                  <a:lnTo>
                    <a:pt x="102879" y="230781"/>
                  </a:lnTo>
                  <a:lnTo>
                    <a:pt x="104142" y="214628"/>
                  </a:lnTo>
                  <a:lnTo>
                    <a:pt x="105537" y="198565"/>
                  </a:lnTo>
                  <a:lnTo>
                    <a:pt x="107290" y="182843"/>
                  </a:lnTo>
                  <a:lnTo>
                    <a:pt x="109114" y="167678"/>
                  </a:lnTo>
                  <a:lnTo>
                    <a:pt x="110346" y="153333"/>
                  </a:lnTo>
                  <a:lnTo>
                    <a:pt x="110656" y="139864"/>
                  </a:lnTo>
                  <a:lnTo>
                    <a:pt x="110200" y="127004"/>
                  </a:lnTo>
                  <a:lnTo>
                    <a:pt x="109430" y="114287"/>
                  </a:lnTo>
                  <a:lnTo>
                    <a:pt x="108647" y="101433"/>
                  </a:lnTo>
                  <a:lnTo>
                    <a:pt x="107818" y="88509"/>
                  </a:lnTo>
                  <a:lnTo>
                    <a:pt x="106662" y="75825"/>
                  </a:lnTo>
                  <a:lnTo>
                    <a:pt x="105036" y="63544"/>
                  </a:lnTo>
                  <a:lnTo>
                    <a:pt x="102944" y="51518"/>
                  </a:lnTo>
                  <a:lnTo>
                    <a:pt x="100462" y="39377"/>
                  </a:lnTo>
                  <a:lnTo>
                    <a:pt x="97673" y="26939"/>
                  </a:lnTo>
                  <a:lnTo>
                    <a:pt x="94472" y="15151"/>
                  </a:lnTo>
                  <a:lnTo>
                    <a:pt x="89830" y="6045"/>
                  </a:lnTo>
                  <a:lnTo>
                    <a:pt x="83589" y="933"/>
                  </a:lnTo>
                  <a:lnTo>
                    <a:pt x="77458" y="0"/>
                  </a:lnTo>
                  <a:lnTo>
                    <a:pt x="71971" y="2488"/>
                  </a:lnTo>
                  <a:lnTo>
                    <a:pt x="67243" y="7821"/>
                  </a:lnTo>
                  <a:lnTo>
                    <a:pt x="63429" y="15872"/>
                  </a:lnTo>
                  <a:lnTo>
                    <a:pt x="60532" y="26349"/>
                  </a:lnTo>
                  <a:lnTo>
                    <a:pt x="58587" y="38634"/>
                  </a:lnTo>
                  <a:lnTo>
                    <a:pt x="57730" y="51951"/>
                  </a:lnTo>
                  <a:lnTo>
                    <a:pt x="57935" y="65768"/>
                  </a:lnTo>
                  <a:lnTo>
                    <a:pt x="59039" y="79961"/>
                  </a:lnTo>
                  <a:lnTo>
                    <a:pt x="60843" y="94703"/>
                  </a:lnTo>
                  <a:lnTo>
                    <a:pt x="63165" y="110060"/>
                  </a:lnTo>
                  <a:lnTo>
                    <a:pt x="65858" y="125815"/>
                  </a:lnTo>
                  <a:lnTo>
                    <a:pt x="68811" y="141552"/>
                  </a:lnTo>
                  <a:lnTo>
                    <a:pt x="71944" y="157026"/>
                  </a:lnTo>
                  <a:lnTo>
                    <a:pt x="75199" y="172011"/>
                  </a:lnTo>
                  <a:lnTo>
                    <a:pt x="78537" y="186228"/>
                  </a:lnTo>
                  <a:lnTo>
                    <a:pt x="81932" y="199604"/>
                  </a:lnTo>
                  <a:lnTo>
                    <a:pt x="85365" y="212231"/>
                  </a:lnTo>
                  <a:lnTo>
                    <a:pt x="88823" y="224257"/>
                  </a:lnTo>
                  <a:lnTo>
                    <a:pt x="92298" y="235821"/>
                  </a:lnTo>
                  <a:lnTo>
                    <a:pt x="95826" y="246593"/>
                  </a:lnTo>
                  <a:lnTo>
                    <a:pt x="99934" y="256841"/>
                  </a:lnTo>
                  <a:lnTo>
                    <a:pt x="106102" y="267471"/>
                  </a:lnTo>
                  <a:lnTo>
                    <a:pt x="116795" y="280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11021" y="2846140"/>
              <a:ext cx="152731" cy="301321"/>
            </a:xfrm>
            <a:custGeom>
              <a:avLst/>
              <a:gdLst/>
              <a:ahLst/>
              <a:cxnLst/>
              <a:rect l="0" t="0" r="0" b="0"/>
              <a:pathLst>
                <a:path w="152731" h="301321">
                  <a:moveTo>
                    <a:pt x="57973" y="259766"/>
                  </a:moveTo>
                  <a:lnTo>
                    <a:pt x="63640" y="253765"/>
                  </a:lnTo>
                  <a:lnTo>
                    <a:pt x="67284" y="246920"/>
                  </a:lnTo>
                  <a:lnTo>
                    <a:pt x="69189" y="238537"/>
                  </a:lnTo>
                  <a:lnTo>
                    <a:pt x="69517" y="229082"/>
                  </a:lnTo>
                  <a:lnTo>
                    <a:pt x="68249" y="219416"/>
                  </a:lnTo>
                  <a:lnTo>
                    <a:pt x="65516" y="210075"/>
                  </a:lnTo>
                  <a:lnTo>
                    <a:pt x="61250" y="201721"/>
                  </a:lnTo>
                  <a:lnTo>
                    <a:pt x="55118" y="195263"/>
                  </a:lnTo>
                  <a:lnTo>
                    <a:pt x="47120" y="191015"/>
                  </a:lnTo>
                  <a:lnTo>
                    <a:pt x="38007" y="189117"/>
                  </a:lnTo>
                  <a:lnTo>
                    <a:pt x="29047" y="189798"/>
                  </a:lnTo>
                  <a:lnTo>
                    <a:pt x="20958" y="192930"/>
                  </a:lnTo>
                  <a:lnTo>
                    <a:pt x="14074" y="198436"/>
                  </a:lnTo>
                  <a:lnTo>
                    <a:pt x="8600" y="206467"/>
                  </a:lnTo>
                  <a:lnTo>
                    <a:pt x="4484" y="216857"/>
                  </a:lnTo>
                  <a:lnTo>
                    <a:pt x="1669" y="228881"/>
                  </a:lnTo>
                  <a:lnTo>
                    <a:pt x="205" y="241473"/>
                  </a:lnTo>
                  <a:lnTo>
                    <a:pt x="0" y="253963"/>
                  </a:lnTo>
                  <a:lnTo>
                    <a:pt x="1163" y="265769"/>
                  </a:lnTo>
                  <a:lnTo>
                    <a:pt x="4070" y="276238"/>
                  </a:lnTo>
                  <a:lnTo>
                    <a:pt x="8772" y="285153"/>
                  </a:lnTo>
                  <a:lnTo>
                    <a:pt x="15201" y="292325"/>
                  </a:lnTo>
                  <a:lnTo>
                    <a:pt x="23336" y="297410"/>
                  </a:lnTo>
                  <a:lnTo>
                    <a:pt x="32985" y="300417"/>
                  </a:lnTo>
                  <a:lnTo>
                    <a:pt x="43530" y="301320"/>
                  </a:lnTo>
                  <a:lnTo>
                    <a:pt x="54060" y="299892"/>
                  </a:lnTo>
                  <a:lnTo>
                    <a:pt x="64056" y="296229"/>
                  </a:lnTo>
                  <a:lnTo>
                    <a:pt x="73222" y="290687"/>
                  </a:lnTo>
                  <a:lnTo>
                    <a:pt x="81306" y="283689"/>
                  </a:lnTo>
                  <a:lnTo>
                    <a:pt x="88297" y="275616"/>
                  </a:lnTo>
                  <a:lnTo>
                    <a:pt x="94348" y="266774"/>
                  </a:lnTo>
                  <a:lnTo>
                    <a:pt x="99662" y="257395"/>
                  </a:lnTo>
                  <a:lnTo>
                    <a:pt x="104430" y="247636"/>
                  </a:lnTo>
                  <a:lnTo>
                    <a:pt x="108805" y="237287"/>
                  </a:lnTo>
                  <a:lnTo>
                    <a:pt x="112905" y="225815"/>
                  </a:lnTo>
                  <a:lnTo>
                    <a:pt x="116811" y="213021"/>
                  </a:lnTo>
                  <a:lnTo>
                    <a:pt x="120417" y="199173"/>
                  </a:lnTo>
                  <a:lnTo>
                    <a:pt x="123461" y="184806"/>
                  </a:lnTo>
                  <a:lnTo>
                    <a:pt x="125834" y="170285"/>
                  </a:lnTo>
                  <a:lnTo>
                    <a:pt x="127427" y="155620"/>
                  </a:lnTo>
                  <a:lnTo>
                    <a:pt x="128046" y="140562"/>
                  </a:lnTo>
                  <a:lnTo>
                    <a:pt x="127683" y="124999"/>
                  </a:lnTo>
                  <a:lnTo>
                    <a:pt x="126473" y="109276"/>
                  </a:lnTo>
                  <a:lnTo>
                    <a:pt x="124597" y="94093"/>
                  </a:lnTo>
                  <a:lnTo>
                    <a:pt x="122237" y="79806"/>
                  </a:lnTo>
                  <a:lnTo>
                    <a:pt x="119858" y="66431"/>
                  </a:lnTo>
                  <a:lnTo>
                    <a:pt x="118180" y="53834"/>
                  </a:lnTo>
                  <a:lnTo>
                    <a:pt x="117526" y="41847"/>
                  </a:lnTo>
                  <a:lnTo>
                    <a:pt x="117394" y="30474"/>
                  </a:lnTo>
                  <a:lnTo>
                    <a:pt x="116698" y="19895"/>
                  </a:lnTo>
                  <a:lnTo>
                    <a:pt x="114828" y="10187"/>
                  </a:lnTo>
                  <a:lnTo>
                    <a:pt x="110919" y="2797"/>
                  </a:lnTo>
                  <a:lnTo>
                    <a:pt x="104904" y="0"/>
                  </a:lnTo>
                  <a:lnTo>
                    <a:pt x="98671" y="1861"/>
                  </a:lnTo>
                  <a:lnTo>
                    <a:pt x="93326" y="7410"/>
                  </a:lnTo>
                  <a:lnTo>
                    <a:pt x="89158" y="15634"/>
                  </a:lnTo>
                  <a:lnTo>
                    <a:pt x="86077" y="25893"/>
                  </a:lnTo>
                  <a:lnTo>
                    <a:pt x="83874" y="37911"/>
                  </a:lnTo>
                  <a:lnTo>
                    <a:pt x="82335" y="51401"/>
                  </a:lnTo>
                  <a:lnTo>
                    <a:pt x="81443" y="65886"/>
                  </a:lnTo>
                  <a:lnTo>
                    <a:pt x="81364" y="80765"/>
                  </a:lnTo>
                  <a:lnTo>
                    <a:pt x="82123" y="95665"/>
                  </a:lnTo>
                  <a:lnTo>
                    <a:pt x="83615" y="110435"/>
                  </a:lnTo>
                  <a:lnTo>
                    <a:pt x="85687" y="125040"/>
                  </a:lnTo>
                  <a:lnTo>
                    <a:pt x="88197" y="139490"/>
                  </a:lnTo>
                  <a:lnTo>
                    <a:pt x="91187" y="153653"/>
                  </a:lnTo>
                  <a:lnTo>
                    <a:pt x="94872" y="167250"/>
                  </a:lnTo>
                  <a:lnTo>
                    <a:pt x="99309" y="180178"/>
                  </a:lnTo>
                  <a:lnTo>
                    <a:pt x="104255" y="192489"/>
                  </a:lnTo>
                  <a:lnTo>
                    <a:pt x="109267" y="204297"/>
                  </a:lnTo>
                  <a:lnTo>
                    <a:pt x="114086" y="215714"/>
                  </a:lnTo>
                  <a:lnTo>
                    <a:pt x="118869" y="226585"/>
                  </a:lnTo>
                  <a:lnTo>
                    <a:pt x="124773" y="237655"/>
                  </a:lnTo>
                  <a:lnTo>
                    <a:pt x="134552" y="251017"/>
                  </a:lnTo>
                  <a:lnTo>
                    <a:pt x="152730" y="270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58507" y="3053264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2876" y="11789"/>
                  </a:lnTo>
                  <a:lnTo>
                    <a:pt x="5343" y="24222"/>
                  </a:lnTo>
                  <a:lnTo>
                    <a:pt x="7710" y="42310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69036" y="296903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16434" y="2895336"/>
              <a:ext cx="21059" cy="231628"/>
            </a:xfrm>
            <a:custGeom>
              <a:avLst/>
              <a:gdLst/>
              <a:ahLst/>
              <a:cxnLst/>
              <a:rect l="0" t="0" r="0" b="0"/>
              <a:pathLst>
                <a:path w="21059" h="231628">
                  <a:moveTo>
                    <a:pt x="1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63"/>
                  </a:lnTo>
                  <a:lnTo>
                    <a:pt x="1" y="46624"/>
                  </a:lnTo>
                  <a:lnTo>
                    <a:pt x="1" y="59284"/>
                  </a:lnTo>
                  <a:lnTo>
                    <a:pt x="1" y="72340"/>
                  </a:lnTo>
                  <a:lnTo>
                    <a:pt x="1" y="85692"/>
                  </a:lnTo>
                  <a:lnTo>
                    <a:pt x="1" y="99257"/>
                  </a:lnTo>
                  <a:lnTo>
                    <a:pt x="5" y="112968"/>
                  </a:lnTo>
                  <a:lnTo>
                    <a:pt x="178" y="126614"/>
                  </a:lnTo>
                  <a:lnTo>
                    <a:pt x="826" y="139856"/>
                  </a:lnTo>
                  <a:lnTo>
                    <a:pt x="2080" y="152541"/>
                  </a:lnTo>
                  <a:lnTo>
                    <a:pt x="3905" y="164687"/>
                  </a:lnTo>
                  <a:lnTo>
                    <a:pt x="6202" y="176384"/>
                  </a:lnTo>
                  <a:lnTo>
                    <a:pt x="8853" y="187722"/>
                  </a:lnTo>
                  <a:lnTo>
                    <a:pt x="11610" y="198341"/>
                  </a:lnTo>
                  <a:lnTo>
                    <a:pt x="14365" y="208470"/>
                  </a:lnTo>
                  <a:lnTo>
                    <a:pt x="17357" y="219002"/>
                  </a:lnTo>
                  <a:lnTo>
                    <a:pt x="2105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042735" y="2979564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49127" y="2934"/>
                  </a:lnTo>
                  <a:lnTo>
                    <a:pt x="140780" y="5716"/>
                  </a:lnTo>
                  <a:lnTo>
                    <a:pt x="132081" y="8616"/>
                  </a:lnTo>
                  <a:lnTo>
                    <a:pt x="122960" y="11656"/>
                  </a:lnTo>
                  <a:lnTo>
                    <a:pt x="113466" y="14821"/>
                  </a:lnTo>
                  <a:lnTo>
                    <a:pt x="103673" y="18090"/>
                  </a:lnTo>
                  <a:lnTo>
                    <a:pt x="93659" y="21601"/>
                  </a:lnTo>
                  <a:lnTo>
                    <a:pt x="83486" y="25641"/>
                  </a:lnTo>
                  <a:lnTo>
                    <a:pt x="73200" y="30313"/>
                  </a:lnTo>
                  <a:lnTo>
                    <a:pt x="62712" y="35269"/>
                  </a:lnTo>
                  <a:lnTo>
                    <a:pt x="50462" y="40277"/>
                  </a:lnTo>
                  <a:lnTo>
                    <a:pt x="32019" y="4578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80283" y="3042735"/>
              <a:ext cx="15137" cy="84229"/>
            </a:xfrm>
            <a:custGeom>
              <a:avLst/>
              <a:gdLst/>
              <a:ahLst/>
              <a:cxnLst/>
              <a:rect l="0" t="0" r="0" b="0"/>
              <a:pathLst>
                <a:path w="15137" h="84229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43"/>
                  </a:lnTo>
                  <a:lnTo>
                    <a:pt x="714" y="34882"/>
                  </a:lnTo>
                  <a:lnTo>
                    <a:pt x="2488" y="45172"/>
                  </a:lnTo>
                  <a:lnTo>
                    <a:pt x="6592" y="59855"/>
                  </a:lnTo>
                  <a:lnTo>
                    <a:pt x="1513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284891" y="2979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395454" y="3000621"/>
              <a:ext cx="79972" cy="128530"/>
            </a:xfrm>
            <a:custGeom>
              <a:avLst/>
              <a:gdLst/>
              <a:ahLst/>
              <a:cxnLst/>
              <a:rect l="0" t="0" r="0" b="0"/>
              <a:pathLst>
                <a:path w="79972" h="128530">
                  <a:moveTo>
                    <a:pt x="36836" y="21057"/>
                  </a:moveTo>
                  <a:lnTo>
                    <a:pt x="28169" y="26992"/>
                  </a:lnTo>
                  <a:lnTo>
                    <a:pt x="21102" y="33197"/>
                  </a:lnTo>
                  <a:lnTo>
                    <a:pt x="15001" y="40297"/>
                  </a:lnTo>
                  <a:lnTo>
                    <a:pt x="9773" y="48410"/>
                  </a:lnTo>
                  <a:lnTo>
                    <a:pt x="5559" y="57705"/>
                  </a:lnTo>
                  <a:lnTo>
                    <a:pt x="2362" y="68143"/>
                  </a:lnTo>
                  <a:lnTo>
                    <a:pt x="367" y="79223"/>
                  </a:lnTo>
                  <a:lnTo>
                    <a:pt x="0" y="90113"/>
                  </a:lnTo>
                  <a:lnTo>
                    <a:pt x="1356" y="100346"/>
                  </a:lnTo>
                  <a:lnTo>
                    <a:pt x="4555" y="109501"/>
                  </a:lnTo>
                  <a:lnTo>
                    <a:pt x="9900" y="117046"/>
                  </a:lnTo>
                  <a:lnTo>
                    <a:pt x="17340" y="122847"/>
                  </a:lnTo>
                  <a:lnTo>
                    <a:pt x="26233" y="126775"/>
                  </a:lnTo>
                  <a:lnTo>
                    <a:pt x="35571" y="128529"/>
                  </a:lnTo>
                  <a:lnTo>
                    <a:pt x="44728" y="128151"/>
                  </a:lnTo>
                  <a:lnTo>
                    <a:pt x="53312" y="125799"/>
                  </a:lnTo>
                  <a:lnTo>
                    <a:pt x="60997" y="121563"/>
                  </a:lnTo>
                  <a:lnTo>
                    <a:pt x="67708" y="115679"/>
                  </a:lnTo>
                  <a:lnTo>
                    <a:pt x="73230" y="108478"/>
                  </a:lnTo>
                  <a:lnTo>
                    <a:pt x="77124" y="100282"/>
                  </a:lnTo>
                  <a:lnTo>
                    <a:pt x="79302" y="91366"/>
                  </a:lnTo>
                  <a:lnTo>
                    <a:pt x="79971" y="81940"/>
                  </a:lnTo>
                  <a:lnTo>
                    <a:pt x="79440" y="72161"/>
                  </a:lnTo>
                  <a:lnTo>
                    <a:pt x="78009" y="62144"/>
                  </a:lnTo>
                  <a:lnTo>
                    <a:pt x="75762" y="52129"/>
                  </a:lnTo>
                  <a:lnTo>
                    <a:pt x="72585" y="42477"/>
                  </a:lnTo>
                  <a:lnTo>
                    <a:pt x="68497" y="33365"/>
                  </a:lnTo>
                  <a:lnTo>
                    <a:pt x="63937" y="25082"/>
                  </a:lnTo>
                  <a:lnTo>
                    <a:pt x="59237" y="17314"/>
                  </a:lnTo>
                  <a:lnTo>
                    <a:pt x="53985" y="9380"/>
                  </a:lnTo>
                  <a:lnTo>
                    <a:pt x="473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495461" y="3003375"/>
              <a:ext cx="168457" cy="92015"/>
            </a:xfrm>
            <a:custGeom>
              <a:avLst/>
              <a:gdLst/>
              <a:ahLst/>
              <a:cxnLst/>
              <a:rect l="0" t="0" r="0" b="0"/>
              <a:pathLst>
                <a:path w="168457" h="92015">
                  <a:moveTo>
                    <a:pt x="0" y="28832"/>
                  </a:moveTo>
                  <a:lnTo>
                    <a:pt x="2934" y="37633"/>
                  </a:lnTo>
                  <a:lnTo>
                    <a:pt x="5716" y="45980"/>
                  </a:lnTo>
                  <a:lnTo>
                    <a:pt x="8620" y="54679"/>
                  </a:lnTo>
                  <a:lnTo>
                    <a:pt x="11833" y="63800"/>
                  </a:lnTo>
                  <a:lnTo>
                    <a:pt x="15646" y="73294"/>
                  </a:lnTo>
                  <a:lnTo>
                    <a:pt x="20149" y="83015"/>
                  </a:lnTo>
                  <a:lnTo>
                    <a:pt x="24787" y="90372"/>
                  </a:lnTo>
                  <a:lnTo>
                    <a:pt x="28524" y="92014"/>
                  </a:lnTo>
                  <a:lnTo>
                    <a:pt x="31188" y="88608"/>
                  </a:lnTo>
                  <a:lnTo>
                    <a:pt x="33382" y="81640"/>
                  </a:lnTo>
                  <a:lnTo>
                    <a:pt x="35582" y="72450"/>
                  </a:lnTo>
                  <a:lnTo>
                    <a:pt x="37989" y="62153"/>
                  </a:lnTo>
                  <a:lnTo>
                    <a:pt x="40653" y="51422"/>
                  </a:lnTo>
                  <a:lnTo>
                    <a:pt x="43710" y="40742"/>
                  </a:lnTo>
                  <a:lnTo>
                    <a:pt x="47422" y="30552"/>
                  </a:lnTo>
                  <a:lnTo>
                    <a:pt x="51883" y="21038"/>
                  </a:lnTo>
                  <a:lnTo>
                    <a:pt x="57350" y="12662"/>
                  </a:lnTo>
                  <a:lnTo>
                    <a:pt x="64306" y="6236"/>
                  </a:lnTo>
                  <a:lnTo>
                    <a:pt x="72870" y="2029"/>
                  </a:lnTo>
                  <a:lnTo>
                    <a:pt x="82537" y="0"/>
                  </a:lnTo>
                  <a:lnTo>
                    <a:pt x="92402" y="67"/>
                  </a:lnTo>
                  <a:lnTo>
                    <a:pt x="101921" y="1967"/>
                  </a:lnTo>
                  <a:lnTo>
                    <a:pt x="110919" y="5493"/>
                  </a:lnTo>
                  <a:lnTo>
                    <a:pt x="119415" y="10592"/>
                  </a:lnTo>
                  <a:lnTo>
                    <a:pt x="127492" y="17095"/>
                  </a:lnTo>
                  <a:lnTo>
                    <a:pt x="135086" y="24900"/>
                  </a:lnTo>
                  <a:lnTo>
                    <a:pt x="141974" y="34040"/>
                  </a:lnTo>
                  <a:lnTo>
                    <a:pt x="148089" y="44393"/>
                  </a:lnTo>
                  <a:lnTo>
                    <a:pt x="153367" y="55134"/>
                  </a:lnTo>
                  <a:lnTo>
                    <a:pt x="158179" y="65872"/>
                  </a:lnTo>
                  <a:lnTo>
                    <a:pt x="162949" y="77549"/>
                  </a:lnTo>
                  <a:lnTo>
                    <a:pt x="168456" y="92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948195" y="2969448"/>
              <a:ext cx="99889" cy="354765"/>
            </a:xfrm>
            <a:custGeom>
              <a:avLst/>
              <a:gdLst/>
              <a:ahLst/>
              <a:cxnLst/>
              <a:rect l="0" t="0" r="0" b="0"/>
              <a:pathLst>
                <a:path w="99889" h="354765">
                  <a:moveTo>
                    <a:pt x="21048" y="73287"/>
                  </a:moveTo>
                  <a:lnTo>
                    <a:pt x="20981" y="85022"/>
                  </a:lnTo>
                  <a:lnTo>
                    <a:pt x="20341" y="96151"/>
                  </a:lnTo>
                  <a:lnTo>
                    <a:pt x="19049" y="107754"/>
                  </a:lnTo>
                  <a:lnTo>
                    <a:pt x="17362" y="120088"/>
                  </a:lnTo>
                  <a:lnTo>
                    <a:pt x="15694" y="133396"/>
                  </a:lnTo>
                  <a:lnTo>
                    <a:pt x="14285" y="147706"/>
                  </a:lnTo>
                  <a:lnTo>
                    <a:pt x="13360" y="162883"/>
                  </a:lnTo>
                  <a:lnTo>
                    <a:pt x="13198" y="178745"/>
                  </a:lnTo>
                  <a:lnTo>
                    <a:pt x="13867" y="195111"/>
                  </a:lnTo>
                  <a:lnTo>
                    <a:pt x="15114" y="211676"/>
                  </a:lnTo>
                  <a:lnTo>
                    <a:pt x="16483" y="228023"/>
                  </a:lnTo>
                  <a:lnTo>
                    <a:pt x="17694" y="243942"/>
                  </a:lnTo>
                  <a:lnTo>
                    <a:pt x="18657" y="259411"/>
                  </a:lnTo>
                  <a:lnTo>
                    <a:pt x="19377" y="274492"/>
                  </a:lnTo>
                  <a:lnTo>
                    <a:pt x="19896" y="289269"/>
                  </a:lnTo>
                  <a:lnTo>
                    <a:pt x="20262" y="303821"/>
                  </a:lnTo>
                  <a:lnTo>
                    <a:pt x="20515" y="318213"/>
                  </a:lnTo>
                  <a:lnTo>
                    <a:pt x="20664" y="332450"/>
                  </a:lnTo>
                  <a:lnTo>
                    <a:pt x="19885" y="345038"/>
                  </a:lnTo>
                  <a:lnTo>
                    <a:pt x="17324" y="352921"/>
                  </a:lnTo>
                  <a:lnTo>
                    <a:pt x="13837" y="354764"/>
                  </a:lnTo>
                  <a:lnTo>
                    <a:pt x="10417" y="351222"/>
                  </a:lnTo>
                  <a:lnTo>
                    <a:pt x="7545" y="343515"/>
                  </a:lnTo>
                  <a:lnTo>
                    <a:pt x="5327" y="332936"/>
                  </a:lnTo>
                  <a:lnTo>
                    <a:pt x="3697" y="320683"/>
                  </a:lnTo>
                  <a:lnTo>
                    <a:pt x="2535" y="307542"/>
                  </a:lnTo>
                  <a:lnTo>
                    <a:pt x="1723" y="293950"/>
                  </a:lnTo>
                  <a:lnTo>
                    <a:pt x="1163" y="280133"/>
                  </a:lnTo>
                  <a:lnTo>
                    <a:pt x="781" y="266204"/>
                  </a:lnTo>
                  <a:lnTo>
                    <a:pt x="523" y="252220"/>
                  </a:lnTo>
                  <a:lnTo>
                    <a:pt x="348" y="238208"/>
                  </a:lnTo>
                  <a:lnTo>
                    <a:pt x="229" y="224183"/>
                  </a:lnTo>
                  <a:lnTo>
                    <a:pt x="150" y="210152"/>
                  </a:lnTo>
                  <a:lnTo>
                    <a:pt x="97" y="196117"/>
                  </a:lnTo>
                  <a:lnTo>
                    <a:pt x="62" y="182076"/>
                  </a:lnTo>
                  <a:lnTo>
                    <a:pt x="39" y="167866"/>
                  </a:lnTo>
                  <a:lnTo>
                    <a:pt x="23" y="153180"/>
                  </a:lnTo>
                  <a:lnTo>
                    <a:pt x="12" y="137893"/>
                  </a:lnTo>
                  <a:lnTo>
                    <a:pt x="5" y="122203"/>
                  </a:lnTo>
                  <a:lnTo>
                    <a:pt x="0" y="106516"/>
                  </a:lnTo>
                  <a:lnTo>
                    <a:pt x="2" y="91080"/>
                  </a:lnTo>
                  <a:lnTo>
                    <a:pt x="173" y="76122"/>
                  </a:lnTo>
                  <a:lnTo>
                    <a:pt x="819" y="61925"/>
                  </a:lnTo>
                  <a:lnTo>
                    <a:pt x="2081" y="48571"/>
                  </a:lnTo>
                  <a:lnTo>
                    <a:pt x="4252" y="36299"/>
                  </a:lnTo>
                  <a:lnTo>
                    <a:pt x="7845" y="25575"/>
                  </a:lnTo>
                  <a:lnTo>
                    <a:pt x="13007" y="16517"/>
                  </a:lnTo>
                  <a:lnTo>
                    <a:pt x="19576" y="9265"/>
                  </a:lnTo>
                  <a:lnTo>
                    <a:pt x="27274" y="4133"/>
                  </a:lnTo>
                  <a:lnTo>
                    <a:pt x="35815" y="1093"/>
                  </a:lnTo>
                  <a:lnTo>
                    <a:pt x="44802" y="0"/>
                  </a:lnTo>
                  <a:lnTo>
                    <a:pt x="53747" y="769"/>
                  </a:lnTo>
                  <a:lnTo>
                    <a:pt x="62382" y="3177"/>
                  </a:lnTo>
                  <a:lnTo>
                    <a:pt x="70483" y="7061"/>
                  </a:lnTo>
                  <a:lnTo>
                    <a:pt x="77778" y="12409"/>
                  </a:lnTo>
                  <a:lnTo>
                    <a:pt x="84199" y="19083"/>
                  </a:lnTo>
                  <a:lnTo>
                    <a:pt x="89681" y="27003"/>
                  </a:lnTo>
                  <a:lnTo>
                    <a:pt x="94073" y="36221"/>
                  </a:lnTo>
                  <a:lnTo>
                    <a:pt x="97391" y="46637"/>
                  </a:lnTo>
                  <a:lnTo>
                    <a:pt x="99468" y="57715"/>
                  </a:lnTo>
                  <a:lnTo>
                    <a:pt x="99888" y="68610"/>
                  </a:lnTo>
                  <a:lnTo>
                    <a:pt x="98573" y="78860"/>
                  </a:lnTo>
                  <a:lnTo>
                    <a:pt x="95572" y="88368"/>
                  </a:lnTo>
                  <a:lnTo>
                    <a:pt x="90891" y="97214"/>
                  </a:lnTo>
                  <a:lnTo>
                    <a:pt x="84701" y="105526"/>
                  </a:lnTo>
                  <a:lnTo>
                    <a:pt x="77122" y="113108"/>
                  </a:lnTo>
                  <a:lnTo>
                    <a:pt x="68141" y="119457"/>
                  </a:lnTo>
                  <a:lnTo>
                    <a:pt x="57897" y="124397"/>
                  </a:lnTo>
                  <a:lnTo>
                    <a:pt x="47232" y="128063"/>
                  </a:lnTo>
                  <a:lnTo>
                    <a:pt x="36554" y="131087"/>
                  </a:lnTo>
                  <a:lnTo>
                    <a:pt x="24926" y="133733"/>
                  </a:lnTo>
                  <a:lnTo>
                    <a:pt x="10520" y="136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127171" y="2958507"/>
              <a:ext cx="105285" cy="107722"/>
            </a:xfrm>
            <a:custGeom>
              <a:avLst/>
              <a:gdLst/>
              <a:ahLst/>
              <a:cxnLst/>
              <a:rect l="0" t="0" r="0" b="0"/>
              <a:pathLst>
                <a:path w="105285" h="107722">
                  <a:moveTo>
                    <a:pt x="0" y="63171"/>
                  </a:moveTo>
                  <a:lnTo>
                    <a:pt x="2934" y="74906"/>
                  </a:lnTo>
                  <a:lnTo>
                    <a:pt x="5715" y="86036"/>
                  </a:lnTo>
                  <a:lnTo>
                    <a:pt x="8590" y="97536"/>
                  </a:lnTo>
                  <a:lnTo>
                    <a:pt x="10678" y="106064"/>
                  </a:lnTo>
                  <a:lnTo>
                    <a:pt x="10931" y="107721"/>
                  </a:lnTo>
                  <a:lnTo>
                    <a:pt x="9798" y="104421"/>
                  </a:lnTo>
                  <a:lnTo>
                    <a:pt x="7961" y="98035"/>
                  </a:lnTo>
                  <a:lnTo>
                    <a:pt x="6057" y="89474"/>
                  </a:lnTo>
                  <a:lnTo>
                    <a:pt x="4427" y="79315"/>
                  </a:lnTo>
                  <a:lnTo>
                    <a:pt x="3489" y="68317"/>
                  </a:lnTo>
                  <a:lnTo>
                    <a:pt x="3834" y="57431"/>
                  </a:lnTo>
                  <a:lnTo>
                    <a:pt x="5668" y="47170"/>
                  </a:lnTo>
                  <a:lnTo>
                    <a:pt x="9188" y="37814"/>
                  </a:lnTo>
                  <a:lnTo>
                    <a:pt x="14747" y="29596"/>
                  </a:lnTo>
                  <a:lnTo>
                    <a:pt x="22340" y="22518"/>
                  </a:lnTo>
                  <a:lnTo>
                    <a:pt x="31674" y="16576"/>
                  </a:lnTo>
                  <a:lnTo>
                    <a:pt x="42372" y="11867"/>
                  </a:lnTo>
                  <a:lnTo>
                    <a:pt x="54064" y="8324"/>
                  </a:lnTo>
                  <a:lnTo>
                    <a:pt x="65856" y="5750"/>
                  </a:lnTo>
                  <a:lnTo>
                    <a:pt x="77486" y="3651"/>
                  </a:lnTo>
                  <a:lnTo>
                    <a:pt x="89972" y="1840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55420" y="2990093"/>
              <a:ext cx="114852" cy="124472"/>
            </a:xfrm>
            <a:custGeom>
              <a:avLst/>
              <a:gdLst/>
              <a:ahLst/>
              <a:cxnLst/>
              <a:rect l="0" t="0" r="0" b="0"/>
              <a:pathLst>
                <a:path w="114852" h="124472">
                  <a:moveTo>
                    <a:pt x="103378" y="10528"/>
                  </a:moveTo>
                  <a:lnTo>
                    <a:pt x="94509" y="7729"/>
                  </a:lnTo>
                  <a:lnTo>
                    <a:pt x="85523" y="6227"/>
                  </a:lnTo>
                  <a:lnTo>
                    <a:pt x="75536" y="5925"/>
                  </a:lnTo>
                  <a:lnTo>
                    <a:pt x="64901" y="6777"/>
                  </a:lnTo>
                  <a:lnTo>
                    <a:pt x="54387" y="8893"/>
                  </a:lnTo>
                  <a:lnTo>
                    <a:pt x="44434" y="12220"/>
                  </a:lnTo>
                  <a:lnTo>
                    <a:pt x="35148" y="16728"/>
                  </a:lnTo>
                  <a:lnTo>
                    <a:pt x="26460" y="22495"/>
                  </a:lnTo>
                  <a:lnTo>
                    <a:pt x="18264" y="29447"/>
                  </a:lnTo>
                  <a:lnTo>
                    <a:pt x="10930" y="37384"/>
                  </a:lnTo>
                  <a:lnTo>
                    <a:pt x="5283" y="46081"/>
                  </a:lnTo>
                  <a:lnTo>
                    <a:pt x="1636" y="55332"/>
                  </a:lnTo>
                  <a:lnTo>
                    <a:pt x="0" y="64814"/>
                  </a:lnTo>
                  <a:lnTo>
                    <a:pt x="340" y="74100"/>
                  </a:lnTo>
                  <a:lnTo>
                    <a:pt x="2425" y="82972"/>
                  </a:lnTo>
                  <a:lnTo>
                    <a:pt x="6079" y="91404"/>
                  </a:lnTo>
                  <a:lnTo>
                    <a:pt x="11264" y="99453"/>
                  </a:lnTo>
                  <a:lnTo>
                    <a:pt x="17820" y="107190"/>
                  </a:lnTo>
                  <a:lnTo>
                    <a:pt x="25491" y="114199"/>
                  </a:lnTo>
                  <a:lnTo>
                    <a:pt x="34008" y="119623"/>
                  </a:lnTo>
                  <a:lnTo>
                    <a:pt x="43144" y="123112"/>
                  </a:lnTo>
                  <a:lnTo>
                    <a:pt x="52718" y="124471"/>
                  </a:lnTo>
                  <a:lnTo>
                    <a:pt x="62598" y="123413"/>
                  </a:lnTo>
                  <a:lnTo>
                    <a:pt x="72679" y="120031"/>
                  </a:lnTo>
                  <a:lnTo>
                    <a:pt x="82566" y="114693"/>
                  </a:lnTo>
                  <a:lnTo>
                    <a:pt x="91600" y="107838"/>
                  </a:lnTo>
                  <a:lnTo>
                    <a:pt x="99479" y="99861"/>
                  </a:lnTo>
                  <a:lnTo>
                    <a:pt x="105922" y="90915"/>
                  </a:lnTo>
                  <a:lnTo>
                    <a:pt x="110501" y="80935"/>
                  </a:lnTo>
                  <a:lnTo>
                    <a:pt x="113176" y="69972"/>
                  </a:lnTo>
                  <a:lnTo>
                    <a:pt x="114360" y="58408"/>
                  </a:lnTo>
                  <a:lnTo>
                    <a:pt x="114851" y="45531"/>
                  </a:lnTo>
                  <a:lnTo>
                    <a:pt x="114693" y="27976"/>
                  </a:lnTo>
                  <a:lnTo>
                    <a:pt x="1139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64082" y="2853222"/>
              <a:ext cx="149080" cy="252121"/>
            </a:xfrm>
            <a:custGeom>
              <a:avLst/>
              <a:gdLst/>
              <a:ahLst/>
              <a:cxnLst/>
              <a:rect l="0" t="0" r="0" b="0"/>
              <a:pathLst>
                <a:path w="149080" h="252121">
                  <a:moveTo>
                    <a:pt x="0" y="0"/>
                  </a:moveTo>
                  <a:lnTo>
                    <a:pt x="67" y="11735"/>
                  </a:lnTo>
                  <a:lnTo>
                    <a:pt x="708" y="22865"/>
                  </a:lnTo>
                  <a:lnTo>
                    <a:pt x="2000" y="34467"/>
                  </a:lnTo>
                  <a:lnTo>
                    <a:pt x="3687" y="46801"/>
                  </a:lnTo>
                  <a:lnTo>
                    <a:pt x="5355" y="60110"/>
                  </a:lnTo>
                  <a:lnTo>
                    <a:pt x="6768" y="74414"/>
                  </a:lnTo>
                  <a:lnTo>
                    <a:pt x="7867" y="89419"/>
                  </a:lnTo>
                  <a:lnTo>
                    <a:pt x="8677" y="104633"/>
                  </a:lnTo>
                  <a:lnTo>
                    <a:pt x="9261" y="119746"/>
                  </a:lnTo>
                  <a:lnTo>
                    <a:pt x="9839" y="134485"/>
                  </a:lnTo>
                  <a:lnTo>
                    <a:pt x="10767" y="148535"/>
                  </a:lnTo>
                  <a:lnTo>
                    <a:pt x="12207" y="161803"/>
                  </a:lnTo>
                  <a:lnTo>
                    <a:pt x="13990" y="174526"/>
                  </a:lnTo>
                  <a:lnTo>
                    <a:pt x="15725" y="187151"/>
                  </a:lnTo>
                  <a:lnTo>
                    <a:pt x="17178" y="199938"/>
                  </a:lnTo>
                  <a:lnTo>
                    <a:pt x="17965" y="212647"/>
                  </a:lnTo>
                  <a:lnTo>
                    <a:pt x="17503" y="224655"/>
                  </a:lnTo>
                  <a:lnTo>
                    <a:pt x="15588" y="235588"/>
                  </a:lnTo>
                  <a:lnTo>
                    <a:pt x="12215" y="242983"/>
                  </a:lnTo>
                  <a:lnTo>
                    <a:pt x="8462" y="244196"/>
                  </a:lnTo>
                  <a:lnTo>
                    <a:pt x="6114" y="240845"/>
                  </a:lnTo>
                  <a:lnTo>
                    <a:pt x="5417" y="234697"/>
                  </a:lnTo>
                  <a:lnTo>
                    <a:pt x="6192" y="226872"/>
                  </a:lnTo>
                  <a:lnTo>
                    <a:pt x="8374" y="218037"/>
                  </a:lnTo>
                  <a:lnTo>
                    <a:pt x="11809" y="208592"/>
                  </a:lnTo>
                  <a:lnTo>
                    <a:pt x="16421" y="199098"/>
                  </a:lnTo>
                  <a:lnTo>
                    <a:pt x="22275" y="190312"/>
                  </a:lnTo>
                  <a:lnTo>
                    <a:pt x="29297" y="182590"/>
                  </a:lnTo>
                  <a:lnTo>
                    <a:pt x="37454" y="176248"/>
                  </a:lnTo>
                  <a:lnTo>
                    <a:pt x="46833" y="171735"/>
                  </a:lnTo>
                  <a:lnTo>
                    <a:pt x="57362" y="169108"/>
                  </a:lnTo>
                  <a:lnTo>
                    <a:pt x="68686" y="168122"/>
                  </a:lnTo>
                  <a:lnTo>
                    <a:pt x="80278" y="168432"/>
                  </a:lnTo>
                  <a:lnTo>
                    <a:pt x="91810" y="169717"/>
                  </a:lnTo>
                  <a:lnTo>
                    <a:pt x="102992" y="172033"/>
                  </a:lnTo>
                  <a:lnTo>
                    <a:pt x="113501" y="175789"/>
                  </a:lnTo>
                  <a:lnTo>
                    <a:pt x="123225" y="181098"/>
                  </a:lnTo>
                  <a:lnTo>
                    <a:pt x="131907" y="187950"/>
                  </a:lnTo>
                  <a:lnTo>
                    <a:pt x="139068" y="196377"/>
                  </a:lnTo>
                  <a:lnTo>
                    <a:pt x="144576" y="206222"/>
                  </a:lnTo>
                  <a:lnTo>
                    <a:pt x="148122" y="216729"/>
                  </a:lnTo>
                  <a:lnTo>
                    <a:pt x="149079" y="226702"/>
                  </a:lnTo>
                  <a:lnTo>
                    <a:pt x="147346" y="235502"/>
                  </a:lnTo>
                  <a:lnTo>
                    <a:pt x="143098" y="242711"/>
                  </a:lnTo>
                  <a:lnTo>
                    <a:pt x="136517" y="247878"/>
                  </a:lnTo>
                  <a:lnTo>
                    <a:pt x="127950" y="250973"/>
                  </a:lnTo>
                  <a:lnTo>
                    <a:pt x="117981" y="252120"/>
                  </a:lnTo>
                  <a:lnTo>
                    <a:pt x="107315" y="251393"/>
                  </a:lnTo>
                  <a:lnTo>
                    <a:pt x="96412" y="249023"/>
                  </a:lnTo>
                  <a:lnTo>
                    <a:pt x="85656" y="245335"/>
                  </a:lnTo>
                  <a:lnTo>
                    <a:pt x="75433" y="240652"/>
                  </a:lnTo>
                  <a:lnTo>
                    <a:pt x="65897" y="235258"/>
                  </a:lnTo>
                  <a:lnTo>
                    <a:pt x="57113" y="229667"/>
                  </a:lnTo>
                  <a:lnTo>
                    <a:pt x="48203" y="224090"/>
                  </a:lnTo>
                  <a:lnTo>
                    <a:pt x="37265" y="218041"/>
                  </a:lnTo>
                  <a:lnTo>
                    <a:pt x="2105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43470" y="2853222"/>
              <a:ext cx="155915" cy="251976"/>
            </a:xfrm>
            <a:custGeom>
              <a:avLst/>
              <a:gdLst/>
              <a:ahLst/>
              <a:cxnLst/>
              <a:rect l="0" t="0" r="0" b="0"/>
              <a:pathLst>
                <a:path w="155915" h="251976">
                  <a:moveTo>
                    <a:pt x="10126" y="0"/>
                  </a:moveTo>
                  <a:lnTo>
                    <a:pt x="7259" y="11735"/>
                  </a:lnTo>
                  <a:lnTo>
                    <a:pt x="5117" y="22865"/>
                  </a:lnTo>
                  <a:lnTo>
                    <a:pt x="3513" y="34467"/>
                  </a:lnTo>
                  <a:lnTo>
                    <a:pt x="2333" y="46801"/>
                  </a:lnTo>
                  <a:lnTo>
                    <a:pt x="1484" y="60110"/>
                  </a:lnTo>
                  <a:lnTo>
                    <a:pt x="887" y="74414"/>
                  </a:lnTo>
                  <a:lnTo>
                    <a:pt x="473" y="89419"/>
                  </a:lnTo>
                  <a:lnTo>
                    <a:pt x="189" y="104633"/>
                  </a:lnTo>
                  <a:lnTo>
                    <a:pt x="0" y="119750"/>
                  </a:lnTo>
                  <a:lnTo>
                    <a:pt x="42" y="134662"/>
                  </a:lnTo>
                  <a:lnTo>
                    <a:pt x="602" y="149360"/>
                  </a:lnTo>
                  <a:lnTo>
                    <a:pt x="1791" y="163877"/>
                  </a:lnTo>
                  <a:lnTo>
                    <a:pt x="3404" y="178253"/>
                  </a:lnTo>
                  <a:lnTo>
                    <a:pt x="5026" y="192526"/>
                  </a:lnTo>
                  <a:lnTo>
                    <a:pt x="6424" y="206695"/>
                  </a:lnTo>
                  <a:lnTo>
                    <a:pt x="8017" y="219660"/>
                  </a:lnTo>
                  <a:lnTo>
                    <a:pt x="10822" y="228204"/>
                  </a:lnTo>
                  <a:lnTo>
                    <a:pt x="14968" y="230794"/>
                  </a:lnTo>
                  <a:lnTo>
                    <a:pt x="19798" y="229461"/>
                  </a:lnTo>
                  <a:lnTo>
                    <a:pt x="25267" y="225862"/>
                  </a:lnTo>
                  <a:lnTo>
                    <a:pt x="31628" y="220941"/>
                  </a:lnTo>
                  <a:lnTo>
                    <a:pt x="38944" y="215236"/>
                  </a:lnTo>
                  <a:lnTo>
                    <a:pt x="47108" y="209218"/>
                  </a:lnTo>
                  <a:lnTo>
                    <a:pt x="55948" y="203378"/>
                  </a:lnTo>
                  <a:lnTo>
                    <a:pt x="65294" y="197956"/>
                  </a:lnTo>
                  <a:lnTo>
                    <a:pt x="75007" y="192986"/>
                  </a:lnTo>
                  <a:lnTo>
                    <a:pt x="84978" y="188410"/>
                  </a:lnTo>
                  <a:lnTo>
                    <a:pt x="95124" y="184139"/>
                  </a:lnTo>
                  <a:lnTo>
                    <a:pt x="105225" y="179929"/>
                  </a:lnTo>
                  <a:lnTo>
                    <a:pt x="114933" y="175408"/>
                  </a:lnTo>
                  <a:lnTo>
                    <a:pt x="124088" y="170393"/>
                  </a:lnTo>
                  <a:lnTo>
                    <a:pt x="132541" y="164718"/>
                  </a:lnTo>
                  <a:lnTo>
                    <a:pt x="140073" y="158150"/>
                  </a:lnTo>
                  <a:lnTo>
                    <a:pt x="146644" y="150660"/>
                  </a:lnTo>
                  <a:lnTo>
                    <a:pt x="151887" y="142529"/>
                  </a:lnTo>
                  <a:lnTo>
                    <a:pt x="155054" y="134232"/>
                  </a:lnTo>
                  <a:lnTo>
                    <a:pt x="155914" y="126072"/>
                  </a:lnTo>
                  <a:lnTo>
                    <a:pt x="154371" y="118477"/>
                  </a:lnTo>
                  <a:lnTo>
                    <a:pt x="150220" y="112061"/>
                  </a:lnTo>
                  <a:lnTo>
                    <a:pt x="143621" y="107057"/>
                  </a:lnTo>
                  <a:lnTo>
                    <a:pt x="135311" y="103682"/>
                  </a:lnTo>
                  <a:lnTo>
                    <a:pt x="126372" y="102308"/>
                  </a:lnTo>
                  <a:lnTo>
                    <a:pt x="117478" y="102940"/>
                  </a:lnTo>
                  <a:lnTo>
                    <a:pt x="108732" y="105295"/>
                  </a:lnTo>
                  <a:lnTo>
                    <a:pt x="99874" y="109000"/>
                  </a:lnTo>
                  <a:lnTo>
                    <a:pt x="90741" y="113719"/>
                  </a:lnTo>
                  <a:lnTo>
                    <a:pt x="81623" y="119493"/>
                  </a:lnTo>
                  <a:lnTo>
                    <a:pt x="73173" y="126725"/>
                  </a:lnTo>
                  <a:lnTo>
                    <a:pt x="65717" y="135511"/>
                  </a:lnTo>
                  <a:lnTo>
                    <a:pt x="59574" y="145512"/>
                  </a:lnTo>
                  <a:lnTo>
                    <a:pt x="55203" y="156142"/>
                  </a:lnTo>
                  <a:lnTo>
                    <a:pt x="52681" y="167001"/>
                  </a:lnTo>
                  <a:lnTo>
                    <a:pt x="51937" y="178054"/>
                  </a:lnTo>
                  <a:lnTo>
                    <a:pt x="52942" y="189533"/>
                  </a:lnTo>
                  <a:lnTo>
                    <a:pt x="55508" y="201537"/>
                  </a:lnTo>
                  <a:lnTo>
                    <a:pt x="59499" y="213546"/>
                  </a:lnTo>
                  <a:lnTo>
                    <a:pt x="64918" y="224550"/>
                  </a:lnTo>
                  <a:lnTo>
                    <a:pt x="71634" y="234053"/>
                  </a:lnTo>
                  <a:lnTo>
                    <a:pt x="79413" y="241737"/>
                  </a:lnTo>
                  <a:lnTo>
                    <a:pt x="88005" y="247225"/>
                  </a:lnTo>
                  <a:lnTo>
                    <a:pt x="97177" y="250541"/>
                  </a:lnTo>
                  <a:lnTo>
                    <a:pt x="106301" y="251975"/>
                  </a:lnTo>
                  <a:lnTo>
                    <a:pt x="115248" y="251923"/>
                  </a:lnTo>
                  <a:lnTo>
                    <a:pt x="124799" y="249268"/>
                  </a:lnTo>
                  <a:lnTo>
                    <a:pt x="13646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22052" y="2988714"/>
              <a:ext cx="263213" cy="138250"/>
            </a:xfrm>
            <a:custGeom>
              <a:avLst/>
              <a:gdLst/>
              <a:ahLst/>
              <a:cxnLst/>
              <a:rect l="0" t="0" r="0" b="0"/>
              <a:pathLst>
                <a:path w="263213" h="138250">
                  <a:moveTo>
                    <a:pt x="0" y="32964"/>
                  </a:moveTo>
                  <a:lnTo>
                    <a:pt x="2933" y="41833"/>
                  </a:lnTo>
                  <a:lnTo>
                    <a:pt x="5716" y="50820"/>
                  </a:lnTo>
                  <a:lnTo>
                    <a:pt x="8599" y="60709"/>
                  </a:lnTo>
                  <a:lnTo>
                    <a:pt x="11033" y="67788"/>
                  </a:lnTo>
                  <a:lnTo>
                    <a:pt x="12582" y="67768"/>
                  </a:lnTo>
                  <a:lnTo>
                    <a:pt x="13951" y="62550"/>
                  </a:lnTo>
                  <a:lnTo>
                    <a:pt x="15593" y="54289"/>
                  </a:lnTo>
                  <a:lnTo>
                    <a:pt x="17634" y="44504"/>
                  </a:lnTo>
                  <a:lnTo>
                    <a:pt x="20062" y="34076"/>
                  </a:lnTo>
                  <a:lnTo>
                    <a:pt x="23135" y="24083"/>
                  </a:lnTo>
                  <a:lnTo>
                    <a:pt x="27393" y="15939"/>
                  </a:lnTo>
                  <a:lnTo>
                    <a:pt x="33026" y="10236"/>
                  </a:lnTo>
                  <a:lnTo>
                    <a:pt x="39754" y="7028"/>
                  </a:lnTo>
                  <a:lnTo>
                    <a:pt x="47032" y="6219"/>
                  </a:lnTo>
                  <a:lnTo>
                    <a:pt x="54482" y="7489"/>
                  </a:lnTo>
                  <a:lnTo>
                    <a:pt x="61922" y="10574"/>
                  </a:lnTo>
                  <a:lnTo>
                    <a:pt x="69290" y="15368"/>
                  </a:lnTo>
                  <a:lnTo>
                    <a:pt x="76576" y="21630"/>
                  </a:lnTo>
                  <a:lnTo>
                    <a:pt x="83790" y="28082"/>
                  </a:lnTo>
                  <a:lnTo>
                    <a:pt x="90946" y="32588"/>
                  </a:lnTo>
                  <a:lnTo>
                    <a:pt x="98057" y="34123"/>
                  </a:lnTo>
                  <a:lnTo>
                    <a:pt x="104969" y="32689"/>
                  </a:lnTo>
                  <a:lnTo>
                    <a:pt x="111385" y="28753"/>
                  </a:lnTo>
                  <a:lnTo>
                    <a:pt x="117195" y="22895"/>
                  </a:lnTo>
                  <a:lnTo>
                    <a:pt x="122927" y="16120"/>
                  </a:lnTo>
                  <a:lnTo>
                    <a:pt x="129609" y="9757"/>
                  </a:lnTo>
                  <a:lnTo>
                    <a:pt x="137732" y="4514"/>
                  </a:lnTo>
                  <a:lnTo>
                    <a:pt x="146969" y="1004"/>
                  </a:lnTo>
                  <a:lnTo>
                    <a:pt x="156481" y="0"/>
                  </a:lnTo>
                  <a:lnTo>
                    <a:pt x="165735" y="1663"/>
                  </a:lnTo>
                  <a:lnTo>
                    <a:pt x="174710" y="5677"/>
                  </a:lnTo>
                  <a:lnTo>
                    <a:pt x="183714" y="11560"/>
                  </a:lnTo>
                  <a:lnTo>
                    <a:pt x="192943" y="18840"/>
                  </a:lnTo>
                  <a:lnTo>
                    <a:pt x="202123" y="27130"/>
                  </a:lnTo>
                  <a:lnTo>
                    <a:pt x="210613" y="36129"/>
                  </a:lnTo>
                  <a:lnTo>
                    <a:pt x="218110" y="45620"/>
                  </a:lnTo>
                  <a:lnTo>
                    <a:pt x="224789" y="55448"/>
                  </a:lnTo>
                  <a:lnTo>
                    <a:pt x="231117" y="65505"/>
                  </a:lnTo>
                  <a:lnTo>
                    <a:pt x="237402" y="75713"/>
                  </a:lnTo>
                  <a:lnTo>
                    <a:pt x="243478" y="85951"/>
                  </a:lnTo>
                  <a:lnTo>
                    <a:pt x="249376" y="97263"/>
                  </a:lnTo>
                  <a:lnTo>
                    <a:pt x="255621" y="112879"/>
                  </a:lnTo>
                  <a:lnTo>
                    <a:pt x="263212" y="138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242155" y="3779730"/>
            <a:ext cx="7160194" cy="486242"/>
            <a:chOff x="242155" y="3779730"/>
            <a:chExt cx="7160194" cy="486242"/>
          </a:xfrm>
        </p:grpSpPr>
        <p:sp>
          <p:nvSpPr>
            <p:cNvPr id="128" name="Freeform 127"/>
            <p:cNvSpPr/>
            <p:nvPr/>
          </p:nvSpPr>
          <p:spPr>
            <a:xfrm>
              <a:off x="242155" y="4035031"/>
              <a:ext cx="231628" cy="77853"/>
            </a:xfrm>
            <a:custGeom>
              <a:avLst/>
              <a:gdLst/>
              <a:ahLst/>
              <a:cxnLst/>
              <a:rect l="0" t="0" r="0" b="0"/>
              <a:pathLst>
                <a:path w="231628" h="77853">
                  <a:moveTo>
                    <a:pt x="0" y="7912"/>
                  </a:moveTo>
                  <a:lnTo>
                    <a:pt x="3001" y="16646"/>
                  </a:lnTo>
                  <a:lnTo>
                    <a:pt x="6423" y="24353"/>
                  </a:lnTo>
                  <a:lnTo>
                    <a:pt x="10619" y="31759"/>
                  </a:lnTo>
                  <a:lnTo>
                    <a:pt x="15519" y="39193"/>
                  </a:lnTo>
                  <a:lnTo>
                    <a:pt x="21001" y="47020"/>
                  </a:lnTo>
                  <a:lnTo>
                    <a:pt x="26936" y="55381"/>
                  </a:lnTo>
                  <a:lnTo>
                    <a:pt x="33370" y="63606"/>
                  </a:lnTo>
                  <a:lnTo>
                    <a:pt x="40517" y="70375"/>
                  </a:lnTo>
                  <a:lnTo>
                    <a:pt x="48430" y="75065"/>
                  </a:lnTo>
                  <a:lnTo>
                    <a:pt x="56861" y="77548"/>
                  </a:lnTo>
                  <a:lnTo>
                    <a:pt x="65366" y="77852"/>
                  </a:lnTo>
                  <a:lnTo>
                    <a:pt x="73675" y="76233"/>
                  </a:lnTo>
                  <a:lnTo>
                    <a:pt x="81540" y="72909"/>
                  </a:lnTo>
                  <a:lnTo>
                    <a:pt x="88670" y="67954"/>
                  </a:lnTo>
                  <a:lnTo>
                    <a:pt x="94986" y="61555"/>
                  </a:lnTo>
                  <a:lnTo>
                    <a:pt x="100735" y="53992"/>
                  </a:lnTo>
                  <a:lnTo>
                    <a:pt x="106371" y="45547"/>
                  </a:lnTo>
                  <a:lnTo>
                    <a:pt x="112173" y="36470"/>
                  </a:lnTo>
                  <a:lnTo>
                    <a:pt x="118395" y="27274"/>
                  </a:lnTo>
                  <a:lnTo>
                    <a:pt x="125338" y="18713"/>
                  </a:lnTo>
                  <a:lnTo>
                    <a:pt x="133084" y="11158"/>
                  </a:lnTo>
                  <a:lnTo>
                    <a:pt x="141388" y="5104"/>
                  </a:lnTo>
                  <a:lnTo>
                    <a:pt x="149801" y="1319"/>
                  </a:lnTo>
                  <a:lnTo>
                    <a:pt x="158048" y="0"/>
                  </a:lnTo>
                  <a:lnTo>
                    <a:pt x="166042" y="877"/>
                  </a:lnTo>
                  <a:lnTo>
                    <a:pt x="173789" y="3509"/>
                  </a:lnTo>
                  <a:lnTo>
                    <a:pt x="181332" y="7457"/>
                  </a:lnTo>
                  <a:lnTo>
                    <a:pt x="188720" y="12358"/>
                  </a:lnTo>
                  <a:lnTo>
                    <a:pt x="195994" y="17929"/>
                  </a:lnTo>
                  <a:lnTo>
                    <a:pt x="203179" y="23961"/>
                  </a:lnTo>
                  <a:lnTo>
                    <a:pt x="209995" y="30195"/>
                  </a:lnTo>
                  <a:lnTo>
                    <a:pt x="216538" y="37027"/>
                  </a:lnTo>
                  <a:lnTo>
                    <a:pt x="223384" y="46170"/>
                  </a:lnTo>
                  <a:lnTo>
                    <a:pt x="231627" y="60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9587" y="3895544"/>
              <a:ext cx="209467" cy="362049"/>
            </a:xfrm>
            <a:custGeom>
              <a:avLst/>
              <a:gdLst/>
              <a:ahLst/>
              <a:cxnLst/>
              <a:rect l="0" t="0" r="0" b="0"/>
              <a:pathLst>
                <a:path w="209467" h="362049">
                  <a:moveTo>
                    <a:pt x="20537" y="52642"/>
                  </a:moveTo>
                  <a:lnTo>
                    <a:pt x="17603" y="61510"/>
                  </a:lnTo>
                  <a:lnTo>
                    <a:pt x="14821" y="70497"/>
                  </a:lnTo>
                  <a:lnTo>
                    <a:pt x="11926" y="80493"/>
                  </a:lnTo>
                  <a:lnTo>
                    <a:pt x="9058" y="91473"/>
                  </a:lnTo>
                  <a:lnTo>
                    <a:pt x="6542" y="103285"/>
                  </a:lnTo>
                  <a:lnTo>
                    <a:pt x="4531" y="115743"/>
                  </a:lnTo>
                  <a:lnTo>
                    <a:pt x="3018" y="128681"/>
                  </a:lnTo>
                  <a:lnTo>
                    <a:pt x="1924" y="141962"/>
                  </a:lnTo>
                  <a:lnTo>
                    <a:pt x="1151" y="155483"/>
                  </a:lnTo>
                  <a:lnTo>
                    <a:pt x="614" y="169172"/>
                  </a:lnTo>
                  <a:lnTo>
                    <a:pt x="246" y="182974"/>
                  </a:lnTo>
                  <a:lnTo>
                    <a:pt x="0" y="196853"/>
                  </a:lnTo>
                  <a:lnTo>
                    <a:pt x="4" y="210784"/>
                  </a:lnTo>
                  <a:lnTo>
                    <a:pt x="538" y="224751"/>
                  </a:lnTo>
                  <a:lnTo>
                    <a:pt x="1719" y="238736"/>
                  </a:lnTo>
                  <a:lnTo>
                    <a:pt x="3666" y="252570"/>
                  </a:lnTo>
                  <a:lnTo>
                    <a:pt x="6576" y="265939"/>
                  </a:lnTo>
                  <a:lnTo>
                    <a:pt x="10462" y="278709"/>
                  </a:lnTo>
                  <a:lnTo>
                    <a:pt x="15191" y="290912"/>
                  </a:lnTo>
                  <a:lnTo>
                    <a:pt x="20581" y="302647"/>
                  </a:lnTo>
                  <a:lnTo>
                    <a:pt x="26469" y="314021"/>
                  </a:lnTo>
                  <a:lnTo>
                    <a:pt x="32879" y="324965"/>
                  </a:lnTo>
                  <a:lnTo>
                    <a:pt x="40013" y="335248"/>
                  </a:lnTo>
                  <a:lnTo>
                    <a:pt x="47923" y="344779"/>
                  </a:lnTo>
                  <a:lnTo>
                    <a:pt x="56524" y="352976"/>
                  </a:lnTo>
                  <a:lnTo>
                    <a:pt x="65675" y="358740"/>
                  </a:lnTo>
                  <a:lnTo>
                    <a:pt x="75240" y="361683"/>
                  </a:lnTo>
                  <a:lnTo>
                    <a:pt x="85103" y="362048"/>
                  </a:lnTo>
                  <a:lnTo>
                    <a:pt x="95177" y="360323"/>
                  </a:lnTo>
                  <a:lnTo>
                    <a:pt x="105388" y="357014"/>
                  </a:lnTo>
                  <a:lnTo>
                    <a:pt x="115363" y="352390"/>
                  </a:lnTo>
                  <a:lnTo>
                    <a:pt x="124455" y="346480"/>
                  </a:lnTo>
                  <a:lnTo>
                    <a:pt x="132387" y="339400"/>
                  </a:lnTo>
                  <a:lnTo>
                    <a:pt x="139374" y="331363"/>
                  </a:lnTo>
                  <a:lnTo>
                    <a:pt x="145916" y="322590"/>
                  </a:lnTo>
                  <a:lnTo>
                    <a:pt x="152353" y="313275"/>
                  </a:lnTo>
                  <a:lnTo>
                    <a:pt x="158678" y="303409"/>
                  </a:lnTo>
                  <a:lnTo>
                    <a:pt x="164634" y="292801"/>
                  </a:lnTo>
                  <a:lnTo>
                    <a:pt x="170088" y="281399"/>
                  </a:lnTo>
                  <a:lnTo>
                    <a:pt x="175058" y="269132"/>
                  </a:lnTo>
                  <a:lnTo>
                    <a:pt x="179622" y="255833"/>
                  </a:lnTo>
                  <a:lnTo>
                    <a:pt x="183876" y="241517"/>
                  </a:lnTo>
                  <a:lnTo>
                    <a:pt x="187902" y="226495"/>
                  </a:lnTo>
                  <a:lnTo>
                    <a:pt x="191765" y="211266"/>
                  </a:lnTo>
                  <a:lnTo>
                    <a:pt x="195511" y="196136"/>
                  </a:lnTo>
                  <a:lnTo>
                    <a:pt x="199011" y="181215"/>
                  </a:lnTo>
                  <a:lnTo>
                    <a:pt x="201982" y="166510"/>
                  </a:lnTo>
                  <a:lnTo>
                    <a:pt x="204312" y="151988"/>
                  </a:lnTo>
                  <a:lnTo>
                    <a:pt x="206046" y="137609"/>
                  </a:lnTo>
                  <a:lnTo>
                    <a:pt x="207292" y="123334"/>
                  </a:lnTo>
                  <a:lnTo>
                    <a:pt x="208167" y="109133"/>
                  </a:lnTo>
                  <a:lnTo>
                    <a:pt x="208773" y="94984"/>
                  </a:lnTo>
                  <a:lnTo>
                    <a:pt x="209188" y="80872"/>
                  </a:lnTo>
                  <a:lnTo>
                    <a:pt x="209466" y="66797"/>
                  </a:lnTo>
                  <a:lnTo>
                    <a:pt x="209455" y="53165"/>
                  </a:lnTo>
                  <a:lnTo>
                    <a:pt x="208703" y="39338"/>
                  </a:lnTo>
                  <a:lnTo>
                    <a:pt x="206026" y="22981"/>
                  </a:lnTo>
                  <a:lnTo>
                    <a:pt x="1995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42279" y="4042943"/>
              <a:ext cx="123624" cy="178985"/>
            </a:xfrm>
            <a:custGeom>
              <a:avLst/>
              <a:gdLst/>
              <a:ahLst/>
              <a:cxnLst/>
              <a:rect l="0" t="0" r="0" b="0"/>
              <a:pathLst>
                <a:path w="123624" h="178985">
                  <a:moveTo>
                    <a:pt x="94757" y="0"/>
                  </a:moveTo>
                  <a:lnTo>
                    <a:pt x="88822" y="5867"/>
                  </a:lnTo>
                  <a:lnTo>
                    <a:pt x="82618" y="11432"/>
                  </a:lnTo>
                  <a:lnTo>
                    <a:pt x="75526" y="17231"/>
                  </a:lnTo>
                  <a:lnTo>
                    <a:pt x="67759" y="23311"/>
                  </a:lnTo>
                  <a:lnTo>
                    <a:pt x="59761" y="29641"/>
                  </a:lnTo>
                  <a:lnTo>
                    <a:pt x="51824" y="36174"/>
                  </a:lnTo>
                  <a:lnTo>
                    <a:pt x="44223" y="43023"/>
                  </a:lnTo>
                  <a:lnTo>
                    <a:pt x="37278" y="50454"/>
                  </a:lnTo>
                  <a:lnTo>
                    <a:pt x="31117" y="58551"/>
                  </a:lnTo>
                  <a:lnTo>
                    <a:pt x="26492" y="66767"/>
                  </a:lnTo>
                  <a:lnTo>
                    <a:pt x="24805" y="74064"/>
                  </a:lnTo>
                  <a:lnTo>
                    <a:pt x="26562" y="79934"/>
                  </a:lnTo>
                  <a:lnTo>
                    <a:pt x="31320" y="84534"/>
                  </a:lnTo>
                  <a:lnTo>
                    <a:pt x="38174" y="88394"/>
                  </a:lnTo>
                  <a:lnTo>
                    <a:pt x="46372" y="91917"/>
                  </a:lnTo>
                  <a:lnTo>
                    <a:pt x="55413" y="95321"/>
                  </a:lnTo>
                  <a:lnTo>
                    <a:pt x="64984" y="98700"/>
                  </a:lnTo>
                  <a:lnTo>
                    <a:pt x="74887" y="102098"/>
                  </a:lnTo>
                  <a:lnTo>
                    <a:pt x="84837" y="105688"/>
                  </a:lnTo>
                  <a:lnTo>
                    <a:pt x="94451" y="109777"/>
                  </a:lnTo>
                  <a:lnTo>
                    <a:pt x="103537" y="114496"/>
                  </a:lnTo>
                  <a:lnTo>
                    <a:pt x="111606" y="119969"/>
                  </a:lnTo>
                  <a:lnTo>
                    <a:pt x="117816" y="126400"/>
                  </a:lnTo>
                  <a:lnTo>
                    <a:pt x="121869" y="133793"/>
                  </a:lnTo>
                  <a:lnTo>
                    <a:pt x="123623" y="141689"/>
                  </a:lnTo>
                  <a:lnTo>
                    <a:pt x="122838" y="149296"/>
                  </a:lnTo>
                  <a:lnTo>
                    <a:pt x="119639" y="156179"/>
                  </a:lnTo>
                  <a:lnTo>
                    <a:pt x="114255" y="162103"/>
                  </a:lnTo>
                  <a:lnTo>
                    <a:pt x="106838" y="166858"/>
                  </a:lnTo>
                  <a:lnTo>
                    <a:pt x="97670" y="170460"/>
                  </a:lnTo>
                  <a:lnTo>
                    <a:pt x="87110" y="173082"/>
                  </a:lnTo>
                  <a:lnTo>
                    <a:pt x="75507" y="174942"/>
                  </a:lnTo>
                  <a:lnTo>
                    <a:pt x="63164" y="176236"/>
                  </a:lnTo>
                  <a:lnTo>
                    <a:pt x="50718" y="177127"/>
                  </a:lnTo>
                  <a:lnTo>
                    <a:pt x="37824" y="177831"/>
                  </a:lnTo>
                  <a:lnTo>
                    <a:pt x="22236" y="17841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006105" y="4048450"/>
              <a:ext cx="162559" cy="217522"/>
            </a:xfrm>
            <a:custGeom>
              <a:avLst/>
              <a:gdLst/>
              <a:ahLst/>
              <a:cxnLst/>
              <a:rect l="0" t="0" r="0" b="0"/>
              <a:pathLst>
                <a:path w="162559" h="217522">
                  <a:moveTo>
                    <a:pt x="25687" y="99778"/>
                  </a:moveTo>
                  <a:lnTo>
                    <a:pt x="34556" y="96911"/>
                  </a:lnTo>
                  <a:lnTo>
                    <a:pt x="43543" y="94769"/>
                  </a:lnTo>
                  <a:lnTo>
                    <a:pt x="53529" y="93157"/>
                  </a:lnTo>
                  <a:lnTo>
                    <a:pt x="64164" y="91631"/>
                  </a:lnTo>
                  <a:lnTo>
                    <a:pt x="74679" y="89486"/>
                  </a:lnTo>
                  <a:lnTo>
                    <a:pt x="84621" y="86372"/>
                  </a:lnTo>
                  <a:lnTo>
                    <a:pt x="93562" y="81961"/>
                  </a:lnTo>
                  <a:lnTo>
                    <a:pt x="100954" y="75787"/>
                  </a:lnTo>
                  <a:lnTo>
                    <a:pt x="106648" y="67785"/>
                  </a:lnTo>
                  <a:lnTo>
                    <a:pt x="110503" y="58512"/>
                  </a:lnTo>
                  <a:lnTo>
                    <a:pt x="112206" y="48918"/>
                  </a:lnTo>
                  <a:lnTo>
                    <a:pt x="111794" y="39585"/>
                  </a:lnTo>
                  <a:lnTo>
                    <a:pt x="109418" y="30713"/>
                  </a:lnTo>
                  <a:lnTo>
                    <a:pt x="105167" y="22303"/>
                  </a:lnTo>
                  <a:lnTo>
                    <a:pt x="99273" y="14296"/>
                  </a:lnTo>
                  <a:lnTo>
                    <a:pt x="92064" y="7260"/>
                  </a:lnTo>
                  <a:lnTo>
                    <a:pt x="83864" y="2343"/>
                  </a:lnTo>
                  <a:lnTo>
                    <a:pt x="74950" y="0"/>
                  </a:lnTo>
                  <a:lnTo>
                    <a:pt x="65695" y="54"/>
                  </a:lnTo>
                  <a:lnTo>
                    <a:pt x="56562" y="2066"/>
                  </a:lnTo>
                  <a:lnTo>
                    <a:pt x="47793" y="5571"/>
                  </a:lnTo>
                  <a:lnTo>
                    <a:pt x="39430" y="10328"/>
                  </a:lnTo>
                  <a:lnTo>
                    <a:pt x="31426" y="16329"/>
                  </a:lnTo>
                  <a:lnTo>
                    <a:pt x="23716" y="23472"/>
                  </a:lnTo>
                  <a:lnTo>
                    <a:pt x="16554" y="31723"/>
                  </a:lnTo>
                  <a:lnTo>
                    <a:pt x="10495" y="41171"/>
                  </a:lnTo>
                  <a:lnTo>
                    <a:pt x="5758" y="51753"/>
                  </a:lnTo>
                  <a:lnTo>
                    <a:pt x="2407" y="63283"/>
                  </a:lnTo>
                  <a:lnTo>
                    <a:pt x="524" y="75548"/>
                  </a:lnTo>
                  <a:lnTo>
                    <a:pt x="0" y="88348"/>
                  </a:lnTo>
                  <a:lnTo>
                    <a:pt x="596" y="101367"/>
                  </a:lnTo>
                  <a:lnTo>
                    <a:pt x="2050" y="114180"/>
                  </a:lnTo>
                  <a:lnTo>
                    <a:pt x="4139" y="126573"/>
                  </a:lnTo>
                  <a:lnTo>
                    <a:pt x="6843" y="138523"/>
                  </a:lnTo>
                  <a:lnTo>
                    <a:pt x="10336" y="150087"/>
                  </a:lnTo>
                  <a:lnTo>
                    <a:pt x="14653" y="161341"/>
                  </a:lnTo>
                  <a:lnTo>
                    <a:pt x="19857" y="172036"/>
                  </a:lnTo>
                  <a:lnTo>
                    <a:pt x="26107" y="181620"/>
                  </a:lnTo>
                  <a:lnTo>
                    <a:pt x="33390" y="189882"/>
                  </a:lnTo>
                  <a:lnTo>
                    <a:pt x="41551" y="196921"/>
                  </a:lnTo>
                  <a:lnTo>
                    <a:pt x="50401" y="202966"/>
                  </a:lnTo>
                  <a:lnTo>
                    <a:pt x="59759" y="208247"/>
                  </a:lnTo>
                  <a:lnTo>
                    <a:pt x="69483" y="212643"/>
                  </a:lnTo>
                  <a:lnTo>
                    <a:pt x="79463" y="215699"/>
                  </a:lnTo>
                  <a:lnTo>
                    <a:pt x="89619" y="217275"/>
                  </a:lnTo>
                  <a:lnTo>
                    <a:pt x="99897" y="217521"/>
                  </a:lnTo>
                  <a:lnTo>
                    <a:pt x="110257" y="216698"/>
                  </a:lnTo>
                  <a:lnTo>
                    <a:pt x="120659" y="215075"/>
                  </a:lnTo>
                  <a:lnTo>
                    <a:pt x="130629" y="213028"/>
                  </a:lnTo>
                  <a:lnTo>
                    <a:pt x="140245" y="210835"/>
                  </a:lnTo>
                  <a:lnTo>
                    <a:pt x="150350" y="208308"/>
                  </a:lnTo>
                  <a:lnTo>
                    <a:pt x="162558" y="205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459160" y="3916601"/>
              <a:ext cx="35887" cy="305327"/>
            </a:xfrm>
            <a:custGeom>
              <a:avLst/>
              <a:gdLst/>
              <a:ahLst/>
              <a:cxnLst/>
              <a:rect l="0" t="0" r="0" b="0"/>
              <a:pathLst>
                <a:path w="35887" h="305327">
                  <a:moveTo>
                    <a:pt x="14829" y="0"/>
                  </a:moveTo>
                  <a:lnTo>
                    <a:pt x="11962" y="11802"/>
                  </a:lnTo>
                  <a:lnTo>
                    <a:pt x="9820" y="23571"/>
                  </a:lnTo>
                  <a:lnTo>
                    <a:pt x="8213" y="36457"/>
                  </a:lnTo>
                  <a:lnTo>
                    <a:pt x="6860" y="50132"/>
                  </a:lnTo>
                  <a:lnTo>
                    <a:pt x="5363" y="63812"/>
                  </a:lnTo>
                  <a:lnTo>
                    <a:pt x="3521" y="77037"/>
                  </a:lnTo>
                  <a:lnTo>
                    <a:pt x="1627" y="90007"/>
                  </a:lnTo>
                  <a:lnTo>
                    <a:pt x="343" y="103383"/>
                  </a:lnTo>
                  <a:lnTo>
                    <a:pt x="0" y="117528"/>
                  </a:lnTo>
                  <a:lnTo>
                    <a:pt x="602" y="132485"/>
                  </a:lnTo>
                  <a:lnTo>
                    <a:pt x="2002" y="148144"/>
                  </a:lnTo>
                  <a:lnTo>
                    <a:pt x="4021" y="164342"/>
                  </a:lnTo>
                  <a:lnTo>
                    <a:pt x="6494" y="180611"/>
                  </a:lnTo>
                  <a:lnTo>
                    <a:pt x="9293" y="196220"/>
                  </a:lnTo>
                  <a:lnTo>
                    <a:pt x="12318" y="210829"/>
                  </a:lnTo>
                  <a:lnTo>
                    <a:pt x="15500" y="224601"/>
                  </a:lnTo>
                  <a:lnTo>
                    <a:pt x="18788" y="238004"/>
                  </a:lnTo>
                  <a:lnTo>
                    <a:pt x="22144" y="251340"/>
                  </a:lnTo>
                  <a:lnTo>
                    <a:pt x="25393" y="264143"/>
                  </a:lnTo>
                  <a:lnTo>
                    <a:pt x="28541" y="276513"/>
                  </a:lnTo>
                  <a:lnTo>
                    <a:pt x="31862" y="289547"/>
                  </a:lnTo>
                  <a:lnTo>
                    <a:pt x="3588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347647" y="4011357"/>
              <a:ext cx="200043" cy="84229"/>
            </a:xfrm>
            <a:custGeom>
              <a:avLst/>
              <a:gdLst/>
              <a:ahLst/>
              <a:cxnLst/>
              <a:rect l="0" t="0" r="0" b="0"/>
              <a:pathLst>
                <a:path w="200043" h="84229">
                  <a:moveTo>
                    <a:pt x="200042" y="0"/>
                  </a:moveTo>
                  <a:lnTo>
                    <a:pt x="188374" y="3001"/>
                  </a:lnTo>
                  <a:lnTo>
                    <a:pt x="177885" y="6424"/>
                  </a:lnTo>
                  <a:lnTo>
                    <a:pt x="167579" y="10620"/>
                  </a:lnTo>
                  <a:lnTo>
                    <a:pt x="157104" y="15520"/>
                  </a:lnTo>
                  <a:lnTo>
                    <a:pt x="146112" y="21002"/>
                  </a:lnTo>
                  <a:lnTo>
                    <a:pt x="134474" y="26927"/>
                  </a:lnTo>
                  <a:lnTo>
                    <a:pt x="122393" y="33016"/>
                  </a:lnTo>
                  <a:lnTo>
                    <a:pt x="110287" y="38866"/>
                  </a:lnTo>
                  <a:lnTo>
                    <a:pt x="98405" y="44282"/>
                  </a:lnTo>
                  <a:lnTo>
                    <a:pt x="86817" y="49407"/>
                  </a:lnTo>
                  <a:lnTo>
                    <a:pt x="75503" y="54616"/>
                  </a:lnTo>
                  <a:lnTo>
                    <a:pt x="64416" y="60115"/>
                  </a:lnTo>
                  <a:lnTo>
                    <a:pt x="53571" y="65643"/>
                  </a:lnTo>
                  <a:lnTo>
                    <a:pt x="41777" y="71108"/>
                  </a:lnTo>
                  <a:lnTo>
                    <a:pt x="25761" y="7699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579274" y="3927129"/>
              <a:ext cx="294799" cy="269246"/>
            </a:xfrm>
            <a:custGeom>
              <a:avLst/>
              <a:gdLst/>
              <a:ahLst/>
              <a:cxnLst/>
              <a:rect l="0" t="0" r="0" b="0"/>
              <a:pathLst>
                <a:path w="294799" h="269246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4" y="39075"/>
                  </a:lnTo>
                  <a:lnTo>
                    <a:pt x="3864" y="50730"/>
                  </a:lnTo>
                  <a:lnTo>
                    <a:pt x="6180" y="62571"/>
                  </a:lnTo>
                  <a:lnTo>
                    <a:pt x="8842" y="74815"/>
                  </a:lnTo>
                  <a:lnTo>
                    <a:pt x="11593" y="87656"/>
                  </a:lnTo>
                  <a:lnTo>
                    <a:pt x="14052" y="101343"/>
                  </a:lnTo>
                  <a:lnTo>
                    <a:pt x="16038" y="115921"/>
                  </a:lnTo>
                  <a:lnTo>
                    <a:pt x="17710" y="131118"/>
                  </a:lnTo>
                  <a:lnTo>
                    <a:pt x="19446" y="146465"/>
                  </a:lnTo>
                  <a:lnTo>
                    <a:pt x="21464" y="161674"/>
                  </a:lnTo>
                  <a:lnTo>
                    <a:pt x="23651" y="176648"/>
                  </a:lnTo>
                  <a:lnTo>
                    <a:pt x="25667" y="191388"/>
                  </a:lnTo>
                  <a:lnTo>
                    <a:pt x="27323" y="205831"/>
                  </a:lnTo>
                  <a:lnTo>
                    <a:pt x="28692" y="216435"/>
                  </a:lnTo>
                  <a:lnTo>
                    <a:pt x="29815" y="218772"/>
                  </a:lnTo>
                  <a:lnTo>
                    <a:pt x="30563" y="214279"/>
                  </a:lnTo>
                  <a:lnTo>
                    <a:pt x="31344" y="205524"/>
                  </a:lnTo>
                  <a:lnTo>
                    <a:pt x="32889" y="194751"/>
                  </a:lnTo>
                  <a:lnTo>
                    <a:pt x="35541" y="183296"/>
                  </a:lnTo>
                  <a:lnTo>
                    <a:pt x="39446" y="172427"/>
                  </a:lnTo>
                  <a:lnTo>
                    <a:pt x="44736" y="163603"/>
                  </a:lnTo>
                  <a:lnTo>
                    <a:pt x="51326" y="157399"/>
                  </a:lnTo>
                  <a:lnTo>
                    <a:pt x="58833" y="153834"/>
                  </a:lnTo>
                  <a:lnTo>
                    <a:pt x="66701" y="152774"/>
                  </a:lnTo>
                  <a:lnTo>
                    <a:pt x="74574" y="153872"/>
                  </a:lnTo>
                  <a:lnTo>
                    <a:pt x="82145" y="156839"/>
                  </a:lnTo>
                  <a:lnTo>
                    <a:pt x="89076" y="161552"/>
                  </a:lnTo>
                  <a:lnTo>
                    <a:pt x="95253" y="167788"/>
                  </a:lnTo>
                  <a:lnTo>
                    <a:pt x="100740" y="175241"/>
                  </a:lnTo>
                  <a:lnTo>
                    <a:pt x="105667" y="183612"/>
                  </a:lnTo>
                  <a:lnTo>
                    <a:pt x="110171" y="192650"/>
                  </a:lnTo>
                  <a:lnTo>
                    <a:pt x="114368" y="202158"/>
                  </a:lnTo>
                  <a:lnTo>
                    <a:pt x="118347" y="211993"/>
                  </a:lnTo>
                  <a:lnTo>
                    <a:pt x="122203" y="222022"/>
                  </a:lnTo>
                  <a:lnTo>
                    <a:pt x="126880" y="231010"/>
                  </a:lnTo>
                  <a:lnTo>
                    <a:pt x="132966" y="236612"/>
                  </a:lnTo>
                  <a:lnTo>
                    <a:pt x="139387" y="238088"/>
                  </a:lnTo>
                  <a:lnTo>
                    <a:pt x="145843" y="236437"/>
                  </a:lnTo>
                  <a:lnTo>
                    <a:pt x="152361" y="232767"/>
                  </a:lnTo>
                  <a:lnTo>
                    <a:pt x="158973" y="227848"/>
                  </a:lnTo>
                  <a:lnTo>
                    <a:pt x="165682" y="222158"/>
                  </a:lnTo>
                  <a:lnTo>
                    <a:pt x="172475" y="215991"/>
                  </a:lnTo>
                  <a:lnTo>
                    <a:pt x="179334" y="209521"/>
                  </a:lnTo>
                  <a:lnTo>
                    <a:pt x="186241" y="202860"/>
                  </a:lnTo>
                  <a:lnTo>
                    <a:pt x="193188" y="196075"/>
                  </a:lnTo>
                  <a:lnTo>
                    <a:pt x="200327" y="189211"/>
                  </a:lnTo>
                  <a:lnTo>
                    <a:pt x="207959" y="182294"/>
                  </a:lnTo>
                  <a:lnTo>
                    <a:pt x="216198" y="175338"/>
                  </a:lnTo>
                  <a:lnTo>
                    <a:pt x="224681" y="168190"/>
                  </a:lnTo>
                  <a:lnTo>
                    <a:pt x="232689" y="160553"/>
                  </a:lnTo>
                  <a:lnTo>
                    <a:pt x="239837" y="152305"/>
                  </a:lnTo>
                  <a:lnTo>
                    <a:pt x="245600" y="143646"/>
                  </a:lnTo>
                  <a:lnTo>
                    <a:pt x="249182" y="134988"/>
                  </a:lnTo>
                  <a:lnTo>
                    <a:pt x="250352" y="126581"/>
                  </a:lnTo>
                  <a:lnTo>
                    <a:pt x="249034" y="118819"/>
                  </a:lnTo>
                  <a:lnTo>
                    <a:pt x="245041" y="112291"/>
                  </a:lnTo>
                  <a:lnTo>
                    <a:pt x="238546" y="107211"/>
                  </a:lnTo>
                  <a:lnTo>
                    <a:pt x="230138" y="103785"/>
                  </a:lnTo>
                  <a:lnTo>
                    <a:pt x="220602" y="102377"/>
                  </a:lnTo>
                  <a:lnTo>
                    <a:pt x="210498" y="102986"/>
                  </a:lnTo>
                  <a:lnTo>
                    <a:pt x="200296" y="105325"/>
                  </a:lnTo>
                  <a:lnTo>
                    <a:pt x="190454" y="109021"/>
                  </a:lnTo>
                  <a:lnTo>
                    <a:pt x="181176" y="113732"/>
                  </a:lnTo>
                  <a:lnTo>
                    <a:pt x="172625" y="119502"/>
                  </a:lnTo>
                  <a:lnTo>
                    <a:pt x="165020" y="126730"/>
                  </a:lnTo>
                  <a:lnTo>
                    <a:pt x="158392" y="135519"/>
                  </a:lnTo>
                  <a:lnTo>
                    <a:pt x="152939" y="145691"/>
                  </a:lnTo>
                  <a:lnTo>
                    <a:pt x="149098" y="156969"/>
                  </a:lnTo>
                  <a:lnTo>
                    <a:pt x="146963" y="169067"/>
                  </a:lnTo>
                  <a:lnTo>
                    <a:pt x="146495" y="181426"/>
                  </a:lnTo>
                  <a:lnTo>
                    <a:pt x="147693" y="193257"/>
                  </a:lnTo>
                  <a:lnTo>
                    <a:pt x="150386" y="204171"/>
                  </a:lnTo>
                  <a:lnTo>
                    <a:pt x="154295" y="214140"/>
                  </a:lnTo>
                  <a:lnTo>
                    <a:pt x="159126" y="223304"/>
                  </a:lnTo>
                  <a:lnTo>
                    <a:pt x="164635" y="231837"/>
                  </a:lnTo>
                  <a:lnTo>
                    <a:pt x="170790" y="239739"/>
                  </a:lnTo>
                  <a:lnTo>
                    <a:pt x="177752" y="246835"/>
                  </a:lnTo>
                  <a:lnTo>
                    <a:pt x="185551" y="253091"/>
                  </a:lnTo>
                  <a:lnTo>
                    <a:pt x="194247" y="258446"/>
                  </a:lnTo>
                  <a:lnTo>
                    <a:pt x="203996" y="262746"/>
                  </a:lnTo>
                  <a:lnTo>
                    <a:pt x="214775" y="266003"/>
                  </a:lnTo>
                  <a:lnTo>
                    <a:pt x="226268" y="268207"/>
                  </a:lnTo>
                  <a:lnTo>
                    <a:pt x="237975" y="269245"/>
                  </a:lnTo>
                  <a:lnTo>
                    <a:pt x="249574" y="269171"/>
                  </a:lnTo>
                  <a:lnTo>
                    <a:pt x="260500" y="268319"/>
                  </a:lnTo>
                  <a:lnTo>
                    <a:pt x="270934" y="267132"/>
                  </a:lnTo>
                  <a:lnTo>
                    <a:pt x="281788" y="265508"/>
                  </a:lnTo>
                  <a:lnTo>
                    <a:pt x="29479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067580" y="4013755"/>
              <a:ext cx="153934" cy="188399"/>
            </a:xfrm>
            <a:custGeom>
              <a:avLst/>
              <a:gdLst/>
              <a:ahLst/>
              <a:cxnLst/>
              <a:rect l="0" t="0" r="0" b="0"/>
              <a:pathLst>
                <a:path w="153934" h="188399">
                  <a:moveTo>
                    <a:pt x="111819" y="60773"/>
                  </a:moveTo>
                  <a:lnTo>
                    <a:pt x="108818" y="51972"/>
                  </a:lnTo>
                  <a:lnTo>
                    <a:pt x="105395" y="43626"/>
                  </a:lnTo>
                  <a:lnTo>
                    <a:pt x="101195" y="34936"/>
                  </a:lnTo>
                  <a:lnTo>
                    <a:pt x="96122" y="26160"/>
                  </a:lnTo>
                  <a:lnTo>
                    <a:pt x="89992" y="17962"/>
                  </a:lnTo>
                  <a:lnTo>
                    <a:pt x="82808" y="10690"/>
                  </a:lnTo>
                  <a:lnTo>
                    <a:pt x="74721" y="4846"/>
                  </a:lnTo>
                  <a:lnTo>
                    <a:pt x="65926" y="1210"/>
                  </a:lnTo>
                  <a:lnTo>
                    <a:pt x="56615" y="0"/>
                  </a:lnTo>
                  <a:lnTo>
                    <a:pt x="47264" y="1122"/>
                  </a:lnTo>
                  <a:lnTo>
                    <a:pt x="38599" y="4451"/>
                  </a:lnTo>
                  <a:lnTo>
                    <a:pt x="30961" y="9686"/>
                  </a:lnTo>
                  <a:lnTo>
                    <a:pt x="24343" y="16435"/>
                  </a:lnTo>
                  <a:lnTo>
                    <a:pt x="18582" y="24318"/>
                  </a:lnTo>
                  <a:lnTo>
                    <a:pt x="13487" y="33025"/>
                  </a:lnTo>
                  <a:lnTo>
                    <a:pt x="9047" y="42478"/>
                  </a:lnTo>
                  <a:lnTo>
                    <a:pt x="5428" y="52808"/>
                  </a:lnTo>
                  <a:lnTo>
                    <a:pt x="2661" y="64013"/>
                  </a:lnTo>
                  <a:lnTo>
                    <a:pt x="800" y="75810"/>
                  </a:lnTo>
                  <a:lnTo>
                    <a:pt x="0" y="87728"/>
                  </a:lnTo>
                  <a:lnTo>
                    <a:pt x="242" y="99486"/>
                  </a:lnTo>
                  <a:lnTo>
                    <a:pt x="1370" y="110991"/>
                  </a:lnTo>
                  <a:lnTo>
                    <a:pt x="3191" y="122250"/>
                  </a:lnTo>
                  <a:lnTo>
                    <a:pt x="5528" y="133305"/>
                  </a:lnTo>
                  <a:lnTo>
                    <a:pt x="8402" y="144204"/>
                  </a:lnTo>
                  <a:lnTo>
                    <a:pt x="12008" y="154989"/>
                  </a:lnTo>
                  <a:lnTo>
                    <a:pt x="16406" y="165670"/>
                  </a:lnTo>
                  <a:lnTo>
                    <a:pt x="21834" y="175454"/>
                  </a:lnTo>
                  <a:lnTo>
                    <a:pt x="28767" y="182822"/>
                  </a:lnTo>
                  <a:lnTo>
                    <a:pt x="37317" y="187134"/>
                  </a:lnTo>
                  <a:lnTo>
                    <a:pt x="46974" y="188398"/>
                  </a:lnTo>
                  <a:lnTo>
                    <a:pt x="56833" y="186821"/>
                  </a:lnTo>
                  <a:lnTo>
                    <a:pt x="66343" y="182833"/>
                  </a:lnTo>
                  <a:lnTo>
                    <a:pt x="75166" y="176955"/>
                  </a:lnTo>
                  <a:lnTo>
                    <a:pt x="83012" y="169672"/>
                  </a:lnTo>
                  <a:lnTo>
                    <a:pt x="89840" y="161374"/>
                  </a:lnTo>
                  <a:lnTo>
                    <a:pt x="95780" y="152198"/>
                  </a:lnTo>
                  <a:lnTo>
                    <a:pt x="101019" y="142056"/>
                  </a:lnTo>
                  <a:lnTo>
                    <a:pt x="105743" y="131041"/>
                  </a:lnTo>
                  <a:lnTo>
                    <a:pt x="110328" y="121721"/>
                  </a:lnTo>
                  <a:lnTo>
                    <a:pt x="114869" y="117729"/>
                  </a:lnTo>
                  <a:lnTo>
                    <a:pt x="119129" y="118846"/>
                  </a:lnTo>
                  <a:lnTo>
                    <a:pt x="123494" y="123492"/>
                  </a:lnTo>
                  <a:lnTo>
                    <a:pt x="128154" y="130083"/>
                  </a:lnTo>
                  <a:lnTo>
                    <a:pt x="133528" y="137964"/>
                  </a:lnTo>
                  <a:lnTo>
                    <a:pt x="141218" y="148908"/>
                  </a:lnTo>
                  <a:lnTo>
                    <a:pt x="153933" y="166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293304" y="3846276"/>
              <a:ext cx="138779" cy="354581"/>
            </a:xfrm>
            <a:custGeom>
              <a:avLst/>
              <a:gdLst/>
              <a:ahLst/>
              <a:cxnLst/>
              <a:rect l="0" t="0" r="0" b="0"/>
              <a:pathLst>
                <a:path w="138779" h="354581">
                  <a:moveTo>
                    <a:pt x="44022" y="280895"/>
                  </a:moveTo>
                  <a:lnTo>
                    <a:pt x="52622" y="274893"/>
                  </a:lnTo>
                  <a:lnTo>
                    <a:pt x="59049" y="268048"/>
                  </a:lnTo>
                  <a:lnTo>
                    <a:pt x="63844" y="259665"/>
                  </a:lnTo>
                  <a:lnTo>
                    <a:pt x="66867" y="250211"/>
                  </a:lnTo>
                  <a:lnTo>
                    <a:pt x="67468" y="240545"/>
                  </a:lnTo>
                  <a:lnTo>
                    <a:pt x="65501" y="231204"/>
                  </a:lnTo>
                  <a:lnTo>
                    <a:pt x="61267" y="222850"/>
                  </a:lnTo>
                  <a:lnTo>
                    <a:pt x="55230" y="216391"/>
                  </a:lnTo>
                  <a:lnTo>
                    <a:pt x="47851" y="212144"/>
                  </a:lnTo>
                  <a:lnTo>
                    <a:pt x="39834" y="210245"/>
                  </a:lnTo>
                  <a:lnTo>
                    <a:pt x="32082" y="210926"/>
                  </a:lnTo>
                  <a:lnTo>
                    <a:pt x="25064" y="214054"/>
                  </a:lnTo>
                  <a:lnTo>
                    <a:pt x="18865" y="219387"/>
                  </a:lnTo>
                  <a:lnTo>
                    <a:pt x="13385" y="226769"/>
                  </a:lnTo>
                  <a:lnTo>
                    <a:pt x="8484" y="235920"/>
                  </a:lnTo>
                  <a:lnTo>
                    <a:pt x="4343" y="246636"/>
                  </a:lnTo>
                  <a:lnTo>
                    <a:pt x="1458" y="258877"/>
                  </a:lnTo>
                  <a:lnTo>
                    <a:pt x="0" y="272471"/>
                  </a:lnTo>
                  <a:lnTo>
                    <a:pt x="3" y="286835"/>
                  </a:lnTo>
                  <a:lnTo>
                    <a:pt x="1525" y="301090"/>
                  </a:lnTo>
                  <a:lnTo>
                    <a:pt x="4449" y="314735"/>
                  </a:lnTo>
                  <a:lnTo>
                    <a:pt x="8852" y="327165"/>
                  </a:lnTo>
                  <a:lnTo>
                    <a:pt x="15082" y="337530"/>
                  </a:lnTo>
                  <a:lnTo>
                    <a:pt x="23151" y="345561"/>
                  </a:lnTo>
                  <a:lnTo>
                    <a:pt x="32484" y="351157"/>
                  </a:lnTo>
                  <a:lnTo>
                    <a:pt x="42124" y="354111"/>
                  </a:lnTo>
                  <a:lnTo>
                    <a:pt x="51492" y="354580"/>
                  </a:lnTo>
                  <a:lnTo>
                    <a:pt x="60389" y="352814"/>
                  </a:lnTo>
                  <a:lnTo>
                    <a:pt x="68817" y="348979"/>
                  </a:lnTo>
                  <a:lnTo>
                    <a:pt x="76844" y="343364"/>
                  </a:lnTo>
                  <a:lnTo>
                    <a:pt x="84235" y="336175"/>
                  </a:lnTo>
                  <a:lnTo>
                    <a:pt x="90454" y="327455"/>
                  </a:lnTo>
                  <a:lnTo>
                    <a:pt x="95312" y="317369"/>
                  </a:lnTo>
                  <a:lnTo>
                    <a:pt x="99085" y="306175"/>
                  </a:lnTo>
                  <a:lnTo>
                    <a:pt x="102315" y="294136"/>
                  </a:lnTo>
                  <a:lnTo>
                    <a:pt x="105381" y="281479"/>
                  </a:lnTo>
                  <a:lnTo>
                    <a:pt x="108460" y="268217"/>
                  </a:lnTo>
                  <a:lnTo>
                    <a:pt x="111614" y="254175"/>
                  </a:lnTo>
                  <a:lnTo>
                    <a:pt x="114848" y="239321"/>
                  </a:lnTo>
                  <a:lnTo>
                    <a:pt x="117988" y="223751"/>
                  </a:lnTo>
                  <a:lnTo>
                    <a:pt x="120709" y="207614"/>
                  </a:lnTo>
                  <a:lnTo>
                    <a:pt x="122864" y="191057"/>
                  </a:lnTo>
                  <a:lnTo>
                    <a:pt x="124308" y="174362"/>
                  </a:lnTo>
                  <a:lnTo>
                    <a:pt x="124827" y="157926"/>
                  </a:lnTo>
                  <a:lnTo>
                    <a:pt x="124396" y="141948"/>
                  </a:lnTo>
                  <a:lnTo>
                    <a:pt x="123141" y="126438"/>
                  </a:lnTo>
                  <a:lnTo>
                    <a:pt x="121236" y="111331"/>
                  </a:lnTo>
                  <a:lnTo>
                    <a:pt x="118846" y="96540"/>
                  </a:lnTo>
                  <a:lnTo>
                    <a:pt x="116107" y="82148"/>
                  </a:lnTo>
                  <a:lnTo>
                    <a:pt x="113124" y="68397"/>
                  </a:lnTo>
                  <a:lnTo>
                    <a:pt x="109967" y="55369"/>
                  </a:lnTo>
                  <a:lnTo>
                    <a:pt x="106525" y="43162"/>
                  </a:lnTo>
                  <a:lnTo>
                    <a:pt x="102529" y="31957"/>
                  </a:lnTo>
                  <a:lnTo>
                    <a:pt x="97871" y="21766"/>
                  </a:lnTo>
                  <a:lnTo>
                    <a:pt x="92436" y="12939"/>
                  </a:lnTo>
                  <a:lnTo>
                    <a:pt x="86030" y="6214"/>
                  </a:lnTo>
                  <a:lnTo>
                    <a:pt x="78658" y="1816"/>
                  </a:lnTo>
                  <a:lnTo>
                    <a:pt x="70945" y="0"/>
                  </a:lnTo>
                  <a:lnTo>
                    <a:pt x="63994" y="1275"/>
                  </a:lnTo>
                  <a:lnTo>
                    <a:pt x="58368" y="5617"/>
                  </a:lnTo>
                  <a:lnTo>
                    <a:pt x="54273" y="12582"/>
                  </a:lnTo>
                  <a:lnTo>
                    <a:pt x="51817" y="21599"/>
                  </a:lnTo>
                  <a:lnTo>
                    <a:pt x="50873" y="32140"/>
                  </a:lnTo>
                  <a:lnTo>
                    <a:pt x="51169" y="43771"/>
                  </a:lnTo>
                  <a:lnTo>
                    <a:pt x="52415" y="56167"/>
                  </a:lnTo>
                  <a:lnTo>
                    <a:pt x="54355" y="69093"/>
                  </a:lnTo>
                  <a:lnTo>
                    <a:pt x="56789" y="82380"/>
                  </a:lnTo>
                  <a:lnTo>
                    <a:pt x="59566" y="95913"/>
                  </a:lnTo>
                  <a:lnTo>
                    <a:pt x="62581" y="109613"/>
                  </a:lnTo>
                  <a:lnTo>
                    <a:pt x="65757" y="123424"/>
                  </a:lnTo>
                  <a:lnTo>
                    <a:pt x="69042" y="137310"/>
                  </a:lnTo>
                  <a:lnTo>
                    <a:pt x="72401" y="151247"/>
                  </a:lnTo>
                  <a:lnTo>
                    <a:pt x="75810" y="165217"/>
                  </a:lnTo>
                  <a:lnTo>
                    <a:pt x="79252" y="179210"/>
                  </a:lnTo>
                  <a:lnTo>
                    <a:pt x="82721" y="193213"/>
                  </a:lnTo>
                  <a:lnTo>
                    <a:pt x="86374" y="207058"/>
                  </a:lnTo>
                  <a:lnTo>
                    <a:pt x="90511" y="220434"/>
                  </a:lnTo>
                  <a:lnTo>
                    <a:pt x="95261" y="233206"/>
                  </a:lnTo>
                  <a:lnTo>
                    <a:pt x="100587" y="245239"/>
                  </a:lnTo>
                  <a:lnTo>
                    <a:pt x="106387" y="256328"/>
                  </a:lnTo>
                  <a:lnTo>
                    <a:pt x="112539" y="266445"/>
                  </a:lnTo>
                  <a:lnTo>
                    <a:pt x="118642" y="275421"/>
                  </a:lnTo>
                  <a:lnTo>
                    <a:pt x="124620" y="283738"/>
                  </a:lnTo>
                  <a:lnTo>
                    <a:pt x="130995" y="292127"/>
                  </a:lnTo>
                  <a:lnTo>
                    <a:pt x="138778" y="3019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531278" y="3823829"/>
              <a:ext cx="132432" cy="352976"/>
            </a:xfrm>
            <a:custGeom>
              <a:avLst/>
              <a:gdLst/>
              <a:ahLst/>
              <a:cxnLst/>
              <a:rect l="0" t="0" r="0" b="0"/>
              <a:pathLst>
                <a:path w="132432" h="352976">
                  <a:moveTo>
                    <a:pt x="69260" y="250699"/>
                  </a:moveTo>
                  <a:lnTo>
                    <a:pt x="66193" y="242032"/>
                  </a:lnTo>
                  <a:lnTo>
                    <a:pt x="62130" y="234966"/>
                  </a:lnTo>
                  <a:lnTo>
                    <a:pt x="56642" y="228878"/>
                  </a:lnTo>
                  <a:lnTo>
                    <a:pt x="50055" y="224168"/>
                  </a:lnTo>
                  <a:lnTo>
                    <a:pt x="42905" y="221900"/>
                  </a:lnTo>
                  <a:lnTo>
                    <a:pt x="35566" y="222453"/>
                  </a:lnTo>
                  <a:lnTo>
                    <a:pt x="28379" y="225588"/>
                  </a:lnTo>
                  <a:lnTo>
                    <a:pt x="21719" y="230815"/>
                  </a:lnTo>
                  <a:lnTo>
                    <a:pt x="15733" y="237628"/>
                  </a:lnTo>
                  <a:lnTo>
                    <a:pt x="10547" y="245758"/>
                  </a:lnTo>
                  <a:lnTo>
                    <a:pt x="6355" y="255175"/>
                  </a:lnTo>
                  <a:lnTo>
                    <a:pt x="3168" y="265757"/>
                  </a:lnTo>
                  <a:lnTo>
                    <a:pt x="1008" y="277131"/>
                  </a:lnTo>
                  <a:lnTo>
                    <a:pt x="0" y="288764"/>
                  </a:lnTo>
                  <a:lnTo>
                    <a:pt x="103" y="300325"/>
                  </a:lnTo>
                  <a:lnTo>
                    <a:pt x="1306" y="311529"/>
                  </a:lnTo>
                  <a:lnTo>
                    <a:pt x="3708" y="322052"/>
                  </a:lnTo>
                  <a:lnTo>
                    <a:pt x="7255" y="331783"/>
                  </a:lnTo>
                  <a:lnTo>
                    <a:pt x="11923" y="340299"/>
                  </a:lnTo>
                  <a:lnTo>
                    <a:pt x="17805" y="346817"/>
                  </a:lnTo>
                  <a:lnTo>
                    <a:pt x="24832" y="351079"/>
                  </a:lnTo>
                  <a:lnTo>
                    <a:pt x="32652" y="352975"/>
                  </a:lnTo>
                  <a:lnTo>
                    <a:pt x="40738" y="352286"/>
                  </a:lnTo>
                  <a:lnTo>
                    <a:pt x="48767" y="349150"/>
                  </a:lnTo>
                  <a:lnTo>
                    <a:pt x="56613" y="343810"/>
                  </a:lnTo>
                  <a:lnTo>
                    <a:pt x="64262" y="336422"/>
                  </a:lnTo>
                  <a:lnTo>
                    <a:pt x="71730" y="327273"/>
                  </a:lnTo>
                  <a:lnTo>
                    <a:pt x="78729" y="316726"/>
                  </a:lnTo>
                  <a:lnTo>
                    <a:pt x="84677" y="305132"/>
                  </a:lnTo>
                  <a:lnTo>
                    <a:pt x="89349" y="292781"/>
                  </a:lnTo>
                  <a:lnTo>
                    <a:pt x="92996" y="279896"/>
                  </a:lnTo>
                  <a:lnTo>
                    <a:pt x="96142" y="266641"/>
                  </a:lnTo>
                  <a:lnTo>
                    <a:pt x="99146" y="253132"/>
                  </a:lnTo>
                  <a:lnTo>
                    <a:pt x="102013" y="239449"/>
                  </a:lnTo>
                  <a:lnTo>
                    <a:pt x="104494" y="225650"/>
                  </a:lnTo>
                  <a:lnTo>
                    <a:pt x="106457" y="211772"/>
                  </a:lnTo>
                  <a:lnTo>
                    <a:pt x="107759" y="197842"/>
                  </a:lnTo>
                  <a:lnTo>
                    <a:pt x="108177" y="183875"/>
                  </a:lnTo>
                  <a:lnTo>
                    <a:pt x="107679" y="169885"/>
                  </a:lnTo>
                  <a:lnTo>
                    <a:pt x="106547" y="155878"/>
                  </a:lnTo>
                  <a:lnTo>
                    <a:pt x="105256" y="141862"/>
                  </a:lnTo>
                  <a:lnTo>
                    <a:pt x="104087" y="127839"/>
                  </a:lnTo>
                  <a:lnTo>
                    <a:pt x="102813" y="113810"/>
                  </a:lnTo>
                  <a:lnTo>
                    <a:pt x="100819" y="99778"/>
                  </a:lnTo>
                  <a:lnTo>
                    <a:pt x="97813" y="85749"/>
                  </a:lnTo>
                  <a:lnTo>
                    <a:pt x="93980" y="71887"/>
                  </a:lnTo>
                  <a:lnTo>
                    <a:pt x="89789" y="58499"/>
                  </a:lnTo>
                  <a:lnTo>
                    <a:pt x="85557" y="45720"/>
                  </a:lnTo>
                  <a:lnTo>
                    <a:pt x="81258" y="33681"/>
                  </a:lnTo>
                  <a:lnTo>
                    <a:pt x="76620" y="22588"/>
                  </a:lnTo>
                  <a:lnTo>
                    <a:pt x="71489" y="12491"/>
                  </a:lnTo>
                  <a:lnTo>
                    <a:pt x="65415" y="4373"/>
                  </a:lnTo>
                  <a:lnTo>
                    <a:pt x="58689" y="47"/>
                  </a:lnTo>
                  <a:lnTo>
                    <a:pt x="52835" y="0"/>
                  </a:lnTo>
                  <a:lnTo>
                    <a:pt x="48322" y="3735"/>
                  </a:lnTo>
                  <a:lnTo>
                    <a:pt x="45038" y="10449"/>
                  </a:lnTo>
                  <a:lnTo>
                    <a:pt x="42885" y="19213"/>
                  </a:lnTo>
                  <a:lnTo>
                    <a:pt x="41917" y="29093"/>
                  </a:lnTo>
                  <a:lnTo>
                    <a:pt x="42062" y="39489"/>
                  </a:lnTo>
                  <a:lnTo>
                    <a:pt x="43133" y="50252"/>
                  </a:lnTo>
                  <a:lnTo>
                    <a:pt x="44919" y="61547"/>
                  </a:lnTo>
                  <a:lnTo>
                    <a:pt x="47231" y="73446"/>
                  </a:lnTo>
                  <a:lnTo>
                    <a:pt x="49918" y="85897"/>
                  </a:lnTo>
                  <a:lnTo>
                    <a:pt x="52868" y="98797"/>
                  </a:lnTo>
                  <a:lnTo>
                    <a:pt x="55998" y="112035"/>
                  </a:lnTo>
                  <a:lnTo>
                    <a:pt x="59252" y="125521"/>
                  </a:lnTo>
                  <a:lnTo>
                    <a:pt x="62589" y="139180"/>
                  </a:lnTo>
                  <a:lnTo>
                    <a:pt x="65988" y="152956"/>
                  </a:lnTo>
                  <a:lnTo>
                    <a:pt x="69593" y="166648"/>
                  </a:lnTo>
                  <a:lnTo>
                    <a:pt x="73699" y="179921"/>
                  </a:lnTo>
                  <a:lnTo>
                    <a:pt x="78423" y="192627"/>
                  </a:lnTo>
                  <a:lnTo>
                    <a:pt x="83562" y="204787"/>
                  </a:lnTo>
                  <a:lnTo>
                    <a:pt x="88704" y="216493"/>
                  </a:lnTo>
                  <a:lnTo>
                    <a:pt x="93611" y="227847"/>
                  </a:lnTo>
                  <a:lnTo>
                    <a:pt x="98379" y="238778"/>
                  </a:lnTo>
                  <a:lnTo>
                    <a:pt x="103341" y="249053"/>
                  </a:lnTo>
                  <a:lnTo>
                    <a:pt x="108669" y="258587"/>
                  </a:lnTo>
                  <a:lnTo>
                    <a:pt x="114083" y="267154"/>
                  </a:lnTo>
                  <a:lnTo>
                    <a:pt x="119458" y="275144"/>
                  </a:lnTo>
                  <a:lnTo>
                    <a:pt x="125267" y="283259"/>
                  </a:lnTo>
                  <a:lnTo>
                    <a:pt x="132431" y="292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747937" y="4064000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1667"/>
                  </a:lnTo>
                  <a:lnTo>
                    <a:pt x="708" y="22156"/>
                  </a:lnTo>
                  <a:lnTo>
                    <a:pt x="1999" y="32449"/>
                  </a:lnTo>
                  <a:lnTo>
                    <a:pt x="3695" y="42469"/>
                  </a:lnTo>
                  <a:lnTo>
                    <a:pt x="5546" y="52836"/>
                  </a:lnTo>
                  <a:lnTo>
                    <a:pt x="7713" y="6558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737409" y="393765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842694" y="3895544"/>
              <a:ext cx="52643" cy="242156"/>
            </a:xfrm>
            <a:custGeom>
              <a:avLst/>
              <a:gdLst/>
              <a:ahLst/>
              <a:cxnLst/>
              <a:rect l="0" t="0" r="0" b="0"/>
              <a:pathLst>
                <a:path w="52643" h="242156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6" y="29854"/>
                  </a:lnTo>
                  <a:lnTo>
                    <a:pt x="11656" y="42695"/>
                  </a:lnTo>
                  <a:lnTo>
                    <a:pt x="14821" y="56822"/>
                  </a:lnTo>
                  <a:lnTo>
                    <a:pt x="18085" y="71947"/>
                  </a:lnTo>
                  <a:lnTo>
                    <a:pt x="21423" y="87809"/>
                  </a:lnTo>
                  <a:lnTo>
                    <a:pt x="24814" y="104197"/>
                  </a:lnTo>
                  <a:lnTo>
                    <a:pt x="28243" y="120945"/>
                  </a:lnTo>
                  <a:lnTo>
                    <a:pt x="31698" y="137611"/>
                  </a:lnTo>
                  <a:lnTo>
                    <a:pt x="35170" y="153501"/>
                  </a:lnTo>
                  <a:lnTo>
                    <a:pt x="38650" y="168294"/>
                  </a:lnTo>
                  <a:lnTo>
                    <a:pt x="41982" y="181957"/>
                  </a:lnTo>
                  <a:lnTo>
                    <a:pt x="45194" y="196103"/>
                  </a:lnTo>
                  <a:lnTo>
                    <a:pt x="48568" y="214210"/>
                  </a:lnTo>
                  <a:lnTo>
                    <a:pt x="52642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790051" y="4011357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46260" y="67"/>
                  </a:lnTo>
                  <a:lnTo>
                    <a:pt x="135771" y="708"/>
                  </a:lnTo>
                  <a:lnTo>
                    <a:pt x="125465" y="2004"/>
                  </a:lnTo>
                  <a:lnTo>
                    <a:pt x="114991" y="3864"/>
                  </a:lnTo>
                  <a:lnTo>
                    <a:pt x="103998" y="6180"/>
                  </a:lnTo>
                  <a:lnTo>
                    <a:pt x="92360" y="8847"/>
                  </a:lnTo>
                  <a:lnTo>
                    <a:pt x="80279" y="11770"/>
                  </a:lnTo>
                  <a:lnTo>
                    <a:pt x="68173" y="14877"/>
                  </a:lnTo>
                  <a:lnTo>
                    <a:pt x="56300" y="18108"/>
                  </a:lnTo>
                  <a:lnTo>
                    <a:pt x="44989" y="21271"/>
                  </a:lnTo>
                  <a:lnTo>
                    <a:pt x="33512" y="24350"/>
                  </a:lnTo>
                  <a:lnTo>
                    <a:pt x="19744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011150" y="4032414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1" y="27842"/>
                  </a:lnTo>
                  <a:lnTo>
                    <a:pt x="11489" y="38576"/>
                  </a:lnTo>
                  <a:lnTo>
                    <a:pt x="14319" y="50716"/>
                  </a:lnTo>
                  <a:lnTo>
                    <a:pt x="17347" y="6756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990093" y="393765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102620" y="3984074"/>
              <a:ext cx="340199" cy="139889"/>
            </a:xfrm>
            <a:custGeom>
              <a:avLst/>
              <a:gdLst/>
              <a:ahLst/>
              <a:cxnLst/>
              <a:rect l="0" t="0" r="0" b="0"/>
              <a:pathLst>
                <a:path w="340199" h="139889">
                  <a:moveTo>
                    <a:pt x="76986" y="16755"/>
                  </a:moveTo>
                  <a:lnTo>
                    <a:pt x="65385" y="16889"/>
                  </a:lnTo>
                  <a:lnTo>
                    <a:pt x="55536" y="18169"/>
                  </a:lnTo>
                  <a:lnTo>
                    <a:pt x="46531" y="20767"/>
                  </a:lnTo>
                  <a:lnTo>
                    <a:pt x="38090" y="24660"/>
                  </a:lnTo>
                  <a:lnTo>
                    <a:pt x="30062" y="29940"/>
                  </a:lnTo>
                  <a:lnTo>
                    <a:pt x="22348" y="36531"/>
                  </a:lnTo>
                  <a:lnTo>
                    <a:pt x="15189" y="44377"/>
                  </a:lnTo>
                  <a:lnTo>
                    <a:pt x="9135" y="53536"/>
                  </a:lnTo>
                  <a:lnTo>
                    <a:pt x="4407" y="63912"/>
                  </a:lnTo>
                  <a:lnTo>
                    <a:pt x="1232" y="75130"/>
                  </a:lnTo>
                  <a:lnTo>
                    <a:pt x="0" y="86652"/>
                  </a:lnTo>
                  <a:lnTo>
                    <a:pt x="740" y="98130"/>
                  </a:lnTo>
                  <a:lnTo>
                    <a:pt x="3508" y="109107"/>
                  </a:lnTo>
                  <a:lnTo>
                    <a:pt x="8557" y="118946"/>
                  </a:lnTo>
                  <a:lnTo>
                    <a:pt x="15799" y="127397"/>
                  </a:lnTo>
                  <a:lnTo>
                    <a:pt x="24728" y="134071"/>
                  </a:lnTo>
                  <a:lnTo>
                    <a:pt x="34622" y="138280"/>
                  </a:lnTo>
                  <a:lnTo>
                    <a:pt x="44969" y="139888"/>
                  </a:lnTo>
                  <a:lnTo>
                    <a:pt x="55337" y="139206"/>
                  </a:lnTo>
                  <a:lnTo>
                    <a:pt x="65291" y="136705"/>
                  </a:lnTo>
                  <a:lnTo>
                    <a:pt x="74643" y="132840"/>
                  </a:lnTo>
                  <a:lnTo>
                    <a:pt x="83244" y="127826"/>
                  </a:lnTo>
                  <a:lnTo>
                    <a:pt x="90883" y="121646"/>
                  </a:lnTo>
                  <a:lnTo>
                    <a:pt x="97534" y="114378"/>
                  </a:lnTo>
                  <a:lnTo>
                    <a:pt x="103002" y="106042"/>
                  </a:lnTo>
                  <a:lnTo>
                    <a:pt x="106853" y="96536"/>
                  </a:lnTo>
                  <a:lnTo>
                    <a:pt x="108994" y="85925"/>
                  </a:lnTo>
                  <a:lnTo>
                    <a:pt x="109467" y="74714"/>
                  </a:lnTo>
                  <a:lnTo>
                    <a:pt x="108272" y="63728"/>
                  </a:lnTo>
                  <a:lnTo>
                    <a:pt x="105617" y="53424"/>
                  </a:lnTo>
                  <a:lnTo>
                    <a:pt x="103104" y="44142"/>
                  </a:lnTo>
                  <a:lnTo>
                    <a:pt x="103822" y="37213"/>
                  </a:lnTo>
                  <a:lnTo>
                    <a:pt x="108204" y="34006"/>
                  </a:lnTo>
                  <a:lnTo>
                    <a:pt x="114060" y="34051"/>
                  </a:lnTo>
                  <a:lnTo>
                    <a:pt x="120424" y="36424"/>
                  </a:lnTo>
                  <a:lnTo>
                    <a:pt x="127018" y="40366"/>
                  </a:lnTo>
                  <a:lnTo>
                    <a:pt x="133749" y="45352"/>
                  </a:lnTo>
                  <a:lnTo>
                    <a:pt x="140571" y="51194"/>
                  </a:lnTo>
                  <a:lnTo>
                    <a:pt x="147455" y="57965"/>
                  </a:lnTo>
                  <a:lnTo>
                    <a:pt x="154378" y="65641"/>
                  </a:lnTo>
                  <a:lnTo>
                    <a:pt x="161162" y="74090"/>
                  </a:lnTo>
                  <a:lnTo>
                    <a:pt x="167492" y="83142"/>
                  </a:lnTo>
                  <a:lnTo>
                    <a:pt x="173209" y="92567"/>
                  </a:lnTo>
                  <a:lnTo>
                    <a:pt x="177608" y="99606"/>
                  </a:lnTo>
                  <a:lnTo>
                    <a:pt x="179735" y="101052"/>
                  </a:lnTo>
                  <a:lnTo>
                    <a:pt x="179832" y="98104"/>
                  </a:lnTo>
                  <a:lnTo>
                    <a:pt x="178717" y="92181"/>
                  </a:lnTo>
                  <a:lnTo>
                    <a:pt x="177223" y="84037"/>
                  </a:lnTo>
                  <a:lnTo>
                    <a:pt x="175822" y="74202"/>
                  </a:lnTo>
                  <a:lnTo>
                    <a:pt x="174847" y="63276"/>
                  </a:lnTo>
                  <a:lnTo>
                    <a:pt x="174623" y="51916"/>
                  </a:lnTo>
                  <a:lnTo>
                    <a:pt x="175257" y="40534"/>
                  </a:lnTo>
                  <a:lnTo>
                    <a:pt x="177152" y="29783"/>
                  </a:lnTo>
                  <a:lnTo>
                    <a:pt x="181082" y="20624"/>
                  </a:lnTo>
                  <a:lnTo>
                    <a:pt x="187283" y="13431"/>
                  </a:lnTo>
                  <a:lnTo>
                    <a:pt x="195532" y="8076"/>
                  </a:lnTo>
                  <a:lnTo>
                    <a:pt x="205427" y="4225"/>
                  </a:lnTo>
                  <a:lnTo>
                    <a:pt x="216553" y="1528"/>
                  </a:lnTo>
                  <a:lnTo>
                    <a:pt x="228241" y="0"/>
                  </a:lnTo>
                  <a:lnTo>
                    <a:pt x="239612" y="14"/>
                  </a:lnTo>
                  <a:lnTo>
                    <a:pt x="250213" y="1648"/>
                  </a:lnTo>
                  <a:lnTo>
                    <a:pt x="259971" y="4710"/>
                  </a:lnTo>
                  <a:lnTo>
                    <a:pt x="268993" y="8905"/>
                  </a:lnTo>
                  <a:lnTo>
                    <a:pt x="277435" y="13955"/>
                  </a:lnTo>
                  <a:lnTo>
                    <a:pt x="285446" y="19786"/>
                  </a:lnTo>
                  <a:lnTo>
                    <a:pt x="293148" y="26524"/>
                  </a:lnTo>
                  <a:lnTo>
                    <a:pt x="300628" y="34166"/>
                  </a:lnTo>
                  <a:lnTo>
                    <a:pt x="307789" y="42584"/>
                  </a:lnTo>
                  <a:lnTo>
                    <a:pt x="314373" y="51612"/>
                  </a:lnTo>
                  <a:lnTo>
                    <a:pt x="320278" y="61086"/>
                  </a:lnTo>
                  <a:lnTo>
                    <a:pt x="325410" y="70613"/>
                  </a:lnTo>
                  <a:lnTo>
                    <a:pt x="330108" y="80618"/>
                  </a:lnTo>
                  <a:lnTo>
                    <a:pt x="334783" y="93097"/>
                  </a:lnTo>
                  <a:lnTo>
                    <a:pt x="340198" y="111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758673" y="3990300"/>
              <a:ext cx="73701" cy="155959"/>
            </a:xfrm>
            <a:custGeom>
              <a:avLst/>
              <a:gdLst/>
              <a:ahLst/>
              <a:cxnLst/>
              <a:rect l="0" t="0" r="0" b="0"/>
              <a:pathLst>
                <a:path w="73701" h="155959">
                  <a:moveTo>
                    <a:pt x="0" y="73700"/>
                  </a:moveTo>
                  <a:lnTo>
                    <a:pt x="67" y="85434"/>
                  </a:lnTo>
                  <a:lnTo>
                    <a:pt x="707" y="96564"/>
                  </a:lnTo>
                  <a:lnTo>
                    <a:pt x="2004" y="108157"/>
                  </a:lnTo>
                  <a:lnTo>
                    <a:pt x="3864" y="120146"/>
                  </a:lnTo>
                  <a:lnTo>
                    <a:pt x="6180" y="132157"/>
                  </a:lnTo>
                  <a:lnTo>
                    <a:pt x="8851" y="143891"/>
                  </a:lnTo>
                  <a:lnTo>
                    <a:pt x="11929" y="152864"/>
                  </a:lnTo>
                  <a:lnTo>
                    <a:pt x="14838" y="155958"/>
                  </a:lnTo>
                  <a:lnTo>
                    <a:pt x="16435" y="154052"/>
                  </a:lnTo>
                  <a:lnTo>
                    <a:pt x="16618" y="148845"/>
                  </a:lnTo>
                  <a:lnTo>
                    <a:pt x="15848" y="141441"/>
                  </a:lnTo>
                  <a:lnTo>
                    <a:pt x="14743" y="132328"/>
                  </a:lnTo>
                  <a:lnTo>
                    <a:pt x="13687" y="121858"/>
                  </a:lnTo>
                  <a:lnTo>
                    <a:pt x="13152" y="110513"/>
                  </a:lnTo>
                  <a:lnTo>
                    <a:pt x="13777" y="98878"/>
                  </a:lnTo>
                  <a:lnTo>
                    <a:pt x="15793" y="87303"/>
                  </a:lnTo>
                  <a:lnTo>
                    <a:pt x="19096" y="76085"/>
                  </a:lnTo>
                  <a:lnTo>
                    <a:pt x="23446" y="65549"/>
                  </a:lnTo>
                  <a:lnTo>
                    <a:pt x="28591" y="55796"/>
                  </a:lnTo>
                  <a:lnTo>
                    <a:pt x="34314" y="46754"/>
                  </a:lnTo>
                  <a:lnTo>
                    <a:pt x="40446" y="38287"/>
                  </a:lnTo>
                  <a:lnTo>
                    <a:pt x="46853" y="30261"/>
                  </a:lnTo>
                  <a:lnTo>
                    <a:pt x="53142" y="22861"/>
                  </a:lnTo>
                  <a:lnTo>
                    <a:pt x="59273" y="15854"/>
                  </a:lnTo>
                  <a:lnTo>
                    <a:pt x="65781" y="8622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916601" y="4011357"/>
              <a:ext cx="115814" cy="154454"/>
            </a:xfrm>
            <a:custGeom>
              <a:avLst/>
              <a:gdLst/>
              <a:ahLst/>
              <a:cxnLst/>
              <a:rect l="0" t="0" r="0" b="0"/>
              <a:pathLst>
                <a:path w="115814" h="154454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0" y="55519"/>
                  </a:lnTo>
                  <a:lnTo>
                    <a:pt x="0" y="67681"/>
                  </a:lnTo>
                  <a:lnTo>
                    <a:pt x="0" y="80340"/>
                  </a:lnTo>
                  <a:lnTo>
                    <a:pt x="9" y="93388"/>
                  </a:lnTo>
                  <a:lnTo>
                    <a:pt x="355" y="106393"/>
                  </a:lnTo>
                  <a:lnTo>
                    <a:pt x="1651" y="118662"/>
                  </a:lnTo>
                  <a:lnTo>
                    <a:pt x="4167" y="129857"/>
                  </a:lnTo>
                  <a:lnTo>
                    <a:pt x="8164" y="139507"/>
                  </a:lnTo>
                  <a:lnTo>
                    <a:pt x="14053" y="146859"/>
                  </a:lnTo>
                  <a:lnTo>
                    <a:pt x="21862" y="151721"/>
                  </a:lnTo>
                  <a:lnTo>
                    <a:pt x="31004" y="154206"/>
                  </a:lnTo>
                  <a:lnTo>
                    <a:pt x="40510" y="154453"/>
                  </a:lnTo>
                  <a:lnTo>
                    <a:pt x="49779" y="152767"/>
                  </a:lnTo>
                  <a:lnTo>
                    <a:pt x="58438" y="149385"/>
                  </a:lnTo>
                  <a:lnTo>
                    <a:pt x="66174" y="144383"/>
                  </a:lnTo>
                  <a:lnTo>
                    <a:pt x="72927" y="137945"/>
                  </a:lnTo>
                  <a:lnTo>
                    <a:pt x="78818" y="130185"/>
                  </a:lnTo>
                  <a:lnTo>
                    <a:pt x="84024" y="121075"/>
                  </a:lnTo>
                  <a:lnTo>
                    <a:pt x="88718" y="110727"/>
                  </a:lnTo>
                  <a:lnTo>
                    <a:pt x="93044" y="99525"/>
                  </a:lnTo>
                  <a:lnTo>
                    <a:pt x="97112" y="88014"/>
                  </a:lnTo>
                  <a:lnTo>
                    <a:pt x="100995" y="76532"/>
                  </a:lnTo>
                  <a:lnTo>
                    <a:pt x="104600" y="65088"/>
                  </a:lnTo>
                  <a:lnTo>
                    <a:pt x="108025" y="52018"/>
                  </a:lnTo>
                  <a:lnTo>
                    <a:pt x="111572" y="3282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095585" y="3853430"/>
              <a:ext cx="157902" cy="294799"/>
            </a:xfrm>
            <a:custGeom>
              <a:avLst/>
              <a:gdLst/>
              <a:ahLst/>
              <a:cxnLst/>
              <a:rect l="0" t="0" r="0" b="0"/>
              <a:pathLst>
                <a:path w="157902" h="294799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5"/>
                  </a:lnTo>
                  <a:lnTo>
                    <a:pt x="0" y="67924"/>
                  </a:lnTo>
                  <a:lnTo>
                    <a:pt x="0" y="81578"/>
                  </a:lnTo>
                  <a:lnTo>
                    <a:pt x="0" y="95344"/>
                  </a:lnTo>
                  <a:lnTo>
                    <a:pt x="0" y="109194"/>
                  </a:lnTo>
                  <a:lnTo>
                    <a:pt x="0" y="123102"/>
                  </a:lnTo>
                  <a:lnTo>
                    <a:pt x="0" y="137052"/>
                  </a:lnTo>
                  <a:lnTo>
                    <a:pt x="0" y="151030"/>
                  </a:lnTo>
                  <a:lnTo>
                    <a:pt x="0" y="165028"/>
                  </a:lnTo>
                  <a:lnTo>
                    <a:pt x="0" y="179039"/>
                  </a:lnTo>
                  <a:lnTo>
                    <a:pt x="0" y="193059"/>
                  </a:lnTo>
                  <a:lnTo>
                    <a:pt x="5" y="207080"/>
                  </a:lnTo>
                  <a:lnTo>
                    <a:pt x="178" y="220937"/>
                  </a:lnTo>
                  <a:lnTo>
                    <a:pt x="826" y="234322"/>
                  </a:lnTo>
                  <a:lnTo>
                    <a:pt x="2091" y="247072"/>
                  </a:lnTo>
                  <a:lnTo>
                    <a:pt x="4365" y="258113"/>
                  </a:lnTo>
                  <a:lnTo>
                    <a:pt x="8270" y="264569"/>
                  </a:lnTo>
                  <a:lnTo>
                    <a:pt x="13423" y="265450"/>
                  </a:lnTo>
                  <a:lnTo>
                    <a:pt x="18959" y="262970"/>
                  </a:lnTo>
                  <a:lnTo>
                    <a:pt x="24884" y="258824"/>
                  </a:lnTo>
                  <a:lnTo>
                    <a:pt x="31530" y="254108"/>
                  </a:lnTo>
                  <a:lnTo>
                    <a:pt x="39025" y="249377"/>
                  </a:lnTo>
                  <a:lnTo>
                    <a:pt x="47301" y="244840"/>
                  </a:lnTo>
                  <a:lnTo>
                    <a:pt x="56213" y="240539"/>
                  </a:lnTo>
                  <a:lnTo>
                    <a:pt x="65602" y="236446"/>
                  </a:lnTo>
                  <a:lnTo>
                    <a:pt x="75174" y="232350"/>
                  </a:lnTo>
                  <a:lnTo>
                    <a:pt x="84517" y="227905"/>
                  </a:lnTo>
                  <a:lnTo>
                    <a:pt x="93432" y="222948"/>
                  </a:lnTo>
                  <a:lnTo>
                    <a:pt x="102061" y="217651"/>
                  </a:lnTo>
                  <a:lnTo>
                    <a:pt x="110775" y="212401"/>
                  </a:lnTo>
                  <a:lnTo>
                    <a:pt x="119781" y="207418"/>
                  </a:lnTo>
                  <a:lnTo>
                    <a:pt x="128796" y="202429"/>
                  </a:lnTo>
                  <a:lnTo>
                    <a:pt x="137170" y="196787"/>
                  </a:lnTo>
                  <a:lnTo>
                    <a:pt x="144571" y="190174"/>
                  </a:lnTo>
                  <a:lnTo>
                    <a:pt x="150675" y="182596"/>
                  </a:lnTo>
                  <a:lnTo>
                    <a:pt x="155020" y="174205"/>
                  </a:lnTo>
                  <a:lnTo>
                    <a:pt x="157515" y="165201"/>
                  </a:lnTo>
                  <a:lnTo>
                    <a:pt x="157901" y="156239"/>
                  </a:lnTo>
                  <a:lnTo>
                    <a:pt x="155590" y="148376"/>
                  </a:lnTo>
                  <a:lnTo>
                    <a:pt x="150526" y="142107"/>
                  </a:lnTo>
                  <a:lnTo>
                    <a:pt x="143399" y="137732"/>
                  </a:lnTo>
                  <a:lnTo>
                    <a:pt x="135330" y="135613"/>
                  </a:lnTo>
                  <a:lnTo>
                    <a:pt x="127059" y="135709"/>
                  </a:lnTo>
                  <a:lnTo>
                    <a:pt x="118919" y="137688"/>
                  </a:lnTo>
                  <a:lnTo>
                    <a:pt x="111007" y="141133"/>
                  </a:lnTo>
                  <a:lnTo>
                    <a:pt x="103321" y="145669"/>
                  </a:lnTo>
                  <a:lnTo>
                    <a:pt x="95822" y="151150"/>
                  </a:lnTo>
                  <a:lnTo>
                    <a:pt x="88465" y="157651"/>
                  </a:lnTo>
                  <a:lnTo>
                    <a:pt x="81220" y="165137"/>
                  </a:lnTo>
                  <a:lnTo>
                    <a:pt x="74387" y="173622"/>
                  </a:lnTo>
                  <a:lnTo>
                    <a:pt x="68556" y="183227"/>
                  </a:lnTo>
                  <a:lnTo>
                    <a:pt x="63979" y="193910"/>
                  </a:lnTo>
                  <a:lnTo>
                    <a:pt x="60907" y="205339"/>
                  </a:lnTo>
                  <a:lnTo>
                    <a:pt x="59744" y="217003"/>
                  </a:lnTo>
                  <a:lnTo>
                    <a:pt x="60521" y="228582"/>
                  </a:lnTo>
                  <a:lnTo>
                    <a:pt x="62975" y="239797"/>
                  </a:lnTo>
                  <a:lnTo>
                    <a:pt x="66748" y="250328"/>
                  </a:lnTo>
                  <a:lnTo>
                    <a:pt x="71507" y="260066"/>
                  </a:lnTo>
                  <a:lnTo>
                    <a:pt x="77248" y="268786"/>
                  </a:lnTo>
                  <a:lnTo>
                    <a:pt x="85167" y="276903"/>
                  </a:lnTo>
                  <a:lnTo>
                    <a:pt x="99307" y="285129"/>
                  </a:lnTo>
                  <a:lnTo>
                    <a:pt x="12634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327212" y="3958715"/>
              <a:ext cx="100816" cy="200042"/>
            </a:xfrm>
            <a:custGeom>
              <a:avLst/>
              <a:gdLst/>
              <a:ahLst/>
              <a:cxnLst/>
              <a:rect l="0" t="0" r="0" b="0"/>
              <a:pathLst>
                <a:path w="100816" h="200042">
                  <a:moveTo>
                    <a:pt x="84228" y="0"/>
                  </a:moveTo>
                  <a:lnTo>
                    <a:pt x="75494" y="3001"/>
                  </a:lnTo>
                  <a:lnTo>
                    <a:pt x="67787" y="6423"/>
                  </a:lnTo>
                  <a:lnTo>
                    <a:pt x="60381" y="10620"/>
                  </a:lnTo>
                  <a:lnTo>
                    <a:pt x="52946" y="15519"/>
                  </a:lnTo>
                  <a:lnTo>
                    <a:pt x="45120" y="21000"/>
                  </a:lnTo>
                  <a:lnTo>
                    <a:pt x="36750" y="26936"/>
                  </a:lnTo>
                  <a:lnTo>
                    <a:pt x="28180" y="33370"/>
                  </a:lnTo>
                  <a:lnTo>
                    <a:pt x="20113" y="40517"/>
                  </a:lnTo>
                  <a:lnTo>
                    <a:pt x="12931" y="48426"/>
                  </a:lnTo>
                  <a:lnTo>
                    <a:pt x="7315" y="56684"/>
                  </a:lnTo>
                  <a:lnTo>
                    <a:pt x="4363" y="64540"/>
                  </a:lnTo>
                  <a:lnTo>
                    <a:pt x="4425" y="71600"/>
                  </a:lnTo>
                  <a:lnTo>
                    <a:pt x="7215" y="77813"/>
                  </a:lnTo>
                  <a:lnTo>
                    <a:pt x="12203" y="83294"/>
                  </a:lnTo>
                  <a:lnTo>
                    <a:pt x="18849" y="88208"/>
                  </a:lnTo>
                  <a:lnTo>
                    <a:pt x="26695" y="92864"/>
                  </a:lnTo>
                  <a:lnTo>
                    <a:pt x="35389" y="97692"/>
                  </a:lnTo>
                  <a:lnTo>
                    <a:pt x="44671" y="102907"/>
                  </a:lnTo>
                  <a:lnTo>
                    <a:pt x="54358" y="108378"/>
                  </a:lnTo>
                  <a:lnTo>
                    <a:pt x="64320" y="113745"/>
                  </a:lnTo>
                  <a:lnTo>
                    <a:pt x="74449" y="118807"/>
                  </a:lnTo>
                  <a:lnTo>
                    <a:pt x="84032" y="123848"/>
                  </a:lnTo>
                  <a:lnTo>
                    <a:pt x="91797" y="129526"/>
                  </a:lnTo>
                  <a:lnTo>
                    <a:pt x="97193" y="136158"/>
                  </a:lnTo>
                  <a:lnTo>
                    <a:pt x="100172" y="143579"/>
                  </a:lnTo>
                  <a:lnTo>
                    <a:pt x="100815" y="151332"/>
                  </a:lnTo>
                  <a:lnTo>
                    <a:pt x="99427" y="159099"/>
                  </a:lnTo>
                  <a:lnTo>
                    <a:pt x="96261" y="166585"/>
                  </a:lnTo>
                  <a:lnTo>
                    <a:pt x="91412" y="173451"/>
                  </a:lnTo>
                  <a:lnTo>
                    <a:pt x="85080" y="179578"/>
                  </a:lnTo>
                  <a:lnTo>
                    <a:pt x="77392" y="184859"/>
                  </a:lnTo>
                  <a:lnTo>
                    <a:pt x="68331" y="189116"/>
                  </a:lnTo>
                  <a:lnTo>
                    <a:pt x="58026" y="192351"/>
                  </a:lnTo>
                  <a:lnTo>
                    <a:pt x="47119" y="194717"/>
                  </a:lnTo>
                  <a:lnTo>
                    <a:pt x="35507" y="196653"/>
                  </a:lnTo>
                  <a:lnTo>
                    <a:pt x="21054" y="19833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718110" y="3779730"/>
              <a:ext cx="146056" cy="431670"/>
            </a:xfrm>
            <a:custGeom>
              <a:avLst/>
              <a:gdLst/>
              <a:ahLst/>
              <a:cxnLst/>
              <a:rect l="0" t="0" r="0" b="0"/>
              <a:pathLst>
                <a:path w="146056" h="431670">
                  <a:moveTo>
                    <a:pt x="61828" y="431669"/>
                  </a:moveTo>
                  <a:lnTo>
                    <a:pt x="58894" y="422867"/>
                  </a:lnTo>
                  <a:lnTo>
                    <a:pt x="56111" y="414521"/>
                  </a:lnTo>
                  <a:lnTo>
                    <a:pt x="53212" y="405817"/>
                  </a:lnTo>
                  <a:lnTo>
                    <a:pt x="50172" y="396524"/>
                  </a:lnTo>
                  <a:lnTo>
                    <a:pt x="47006" y="386380"/>
                  </a:lnTo>
                  <a:lnTo>
                    <a:pt x="43743" y="375334"/>
                  </a:lnTo>
                  <a:lnTo>
                    <a:pt x="40405" y="363495"/>
                  </a:lnTo>
                  <a:lnTo>
                    <a:pt x="37013" y="351025"/>
                  </a:lnTo>
                  <a:lnTo>
                    <a:pt x="33589" y="338082"/>
                  </a:lnTo>
                  <a:lnTo>
                    <a:pt x="30307" y="324800"/>
                  </a:lnTo>
                  <a:lnTo>
                    <a:pt x="27483" y="311278"/>
                  </a:lnTo>
                  <a:lnTo>
                    <a:pt x="25247" y="297590"/>
                  </a:lnTo>
                  <a:lnTo>
                    <a:pt x="23407" y="283789"/>
                  </a:lnTo>
                  <a:lnTo>
                    <a:pt x="21557" y="269909"/>
                  </a:lnTo>
                  <a:lnTo>
                    <a:pt x="19458" y="255978"/>
                  </a:lnTo>
                  <a:lnTo>
                    <a:pt x="17046" y="242012"/>
                  </a:lnTo>
                  <a:lnTo>
                    <a:pt x="14348" y="228021"/>
                  </a:lnTo>
                  <a:lnTo>
                    <a:pt x="11423" y="214011"/>
                  </a:lnTo>
                  <a:lnTo>
                    <a:pt x="8493" y="199822"/>
                  </a:lnTo>
                  <a:lnTo>
                    <a:pt x="5913" y="185150"/>
                  </a:lnTo>
                  <a:lnTo>
                    <a:pt x="3848" y="169873"/>
                  </a:lnTo>
                  <a:lnTo>
                    <a:pt x="2294" y="154188"/>
                  </a:lnTo>
                  <a:lnTo>
                    <a:pt x="1169" y="138506"/>
                  </a:lnTo>
                  <a:lnTo>
                    <a:pt x="379" y="123073"/>
                  </a:lnTo>
                  <a:lnTo>
                    <a:pt x="0" y="108117"/>
                  </a:lnTo>
                  <a:lnTo>
                    <a:pt x="270" y="93920"/>
                  </a:lnTo>
                  <a:lnTo>
                    <a:pt x="1271" y="80563"/>
                  </a:lnTo>
                  <a:lnTo>
                    <a:pt x="3095" y="68119"/>
                  </a:lnTo>
                  <a:lnTo>
                    <a:pt x="5922" y="56747"/>
                  </a:lnTo>
                  <a:lnTo>
                    <a:pt x="9757" y="46432"/>
                  </a:lnTo>
                  <a:lnTo>
                    <a:pt x="14620" y="37181"/>
                  </a:lnTo>
                  <a:lnTo>
                    <a:pt x="20634" y="29104"/>
                  </a:lnTo>
                  <a:lnTo>
                    <a:pt x="27758" y="22155"/>
                  </a:lnTo>
                  <a:lnTo>
                    <a:pt x="35983" y="16317"/>
                  </a:lnTo>
                  <a:lnTo>
                    <a:pt x="45405" y="11686"/>
                  </a:lnTo>
                  <a:lnTo>
                    <a:pt x="55967" y="8199"/>
                  </a:lnTo>
                  <a:lnTo>
                    <a:pt x="67482" y="5669"/>
                  </a:lnTo>
                  <a:lnTo>
                    <a:pt x="79735" y="3880"/>
                  </a:lnTo>
                  <a:lnTo>
                    <a:pt x="92514" y="2637"/>
                  </a:lnTo>
                  <a:lnTo>
                    <a:pt x="105057" y="1781"/>
                  </a:lnTo>
                  <a:lnTo>
                    <a:pt x="117282" y="1105"/>
                  </a:lnTo>
                  <a:lnTo>
                    <a:pt x="130261" y="545"/>
                  </a:lnTo>
                  <a:lnTo>
                    <a:pt x="1460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685181" y="4053471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7079" y="3001"/>
                  </a:lnTo>
                  <a:lnTo>
                    <a:pt x="99373" y="6423"/>
                  </a:lnTo>
                  <a:lnTo>
                    <a:pt x="91961" y="10610"/>
                  </a:lnTo>
                  <a:lnTo>
                    <a:pt x="84355" y="15164"/>
                  </a:lnTo>
                  <a:lnTo>
                    <a:pt x="75879" y="19349"/>
                  </a:lnTo>
                  <a:lnTo>
                    <a:pt x="66257" y="22778"/>
                  </a:lnTo>
                  <a:lnTo>
                    <a:pt x="55762" y="25596"/>
                  </a:lnTo>
                  <a:lnTo>
                    <a:pt x="43800" y="28690"/>
                  </a:lnTo>
                  <a:lnTo>
                    <a:pt x="27080" y="334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864165" y="3979772"/>
              <a:ext cx="115815" cy="148075"/>
            </a:xfrm>
            <a:custGeom>
              <a:avLst/>
              <a:gdLst/>
              <a:ahLst/>
              <a:cxnLst/>
              <a:rect l="0" t="0" r="0" b="0"/>
              <a:pathLst>
                <a:path w="115815" h="148075">
                  <a:moveTo>
                    <a:pt x="0" y="84228"/>
                  </a:moveTo>
                  <a:lnTo>
                    <a:pt x="5801" y="93029"/>
                  </a:lnTo>
                  <a:lnTo>
                    <a:pt x="10725" y="101376"/>
                  </a:lnTo>
                  <a:lnTo>
                    <a:pt x="15233" y="110074"/>
                  </a:lnTo>
                  <a:lnTo>
                    <a:pt x="19627" y="119196"/>
                  </a:lnTo>
                  <a:lnTo>
                    <a:pt x="24288" y="128690"/>
                  </a:lnTo>
                  <a:lnTo>
                    <a:pt x="29378" y="138413"/>
                  </a:lnTo>
                  <a:lnTo>
                    <a:pt x="34040" y="145830"/>
                  </a:lnTo>
                  <a:lnTo>
                    <a:pt x="36518" y="148074"/>
                  </a:lnTo>
                  <a:lnTo>
                    <a:pt x="36195" y="146469"/>
                  </a:lnTo>
                  <a:lnTo>
                    <a:pt x="33796" y="142253"/>
                  </a:lnTo>
                  <a:lnTo>
                    <a:pt x="30338" y="135787"/>
                  </a:lnTo>
                  <a:lnTo>
                    <a:pt x="26485" y="127372"/>
                  </a:lnTo>
                  <a:lnTo>
                    <a:pt x="22885" y="117548"/>
                  </a:lnTo>
                  <a:lnTo>
                    <a:pt x="20281" y="107002"/>
                  </a:lnTo>
                  <a:lnTo>
                    <a:pt x="18971" y="96192"/>
                  </a:lnTo>
                  <a:lnTo>
                    <a:pt x="19053" y="85502"/>
                  </a:lnTo>
                  <a:lnTo>
                    <a:pt x="20618" y="75327"/>
                  </a:lnTo>
                  <a:lnTo>
                    <a:pt x="23560" y="65820"/>
                  </a:lnTo>
                  <a:lnTo>
                    <a:pt x="27805" y="56944"/>
                  </a:lnTo>
                  <a:lnTo>
                    <a:pt x="33393" y="48588"/>
                  </a:lnTo>
                  <a:lnTo>
                    <a:pt x="40223" y="40633"/>
                  </a:lnTo>
                  <a:lnTo>
                    <a:pt x="48078" y="33136"/>
                  </a:lnTo>
                  <a:lnTo>
                    <a:pt x="56721" y="26319"/>
                  </a:lnTo>
                  <a:lnTo>
                    <a:pt x="65931" y="20255"/>
                  </a:lnTo>
                  <a:lnTo>
                    <a:pt x="75280" y="15013"/>
                  </a:lnTo>
                  <a:lnTo>
                    <a:pt x="85146" y="10229"/>
                  </a:lnTo>
                  <a:lnTo>
                    <a:pt x="97510" y="548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981700" y="4032414"/>
              <a:ext cx="115160" cy="129042"/>
            </a:xfrm>
            <a:custGeom>
              <a:avLst/>
              <a:gdLst/>
              <a:ahLst/>
              <a:cxnLst/>
              <a:rect l="0" t="0" r="0" b="0"/>
              <a:pathLst>
                <a:path w="115160" h="129042">
                  <a:moveTo>
                    <a:pt x="103564" y="0"/>
                  </a:moveTo>
                  <a:lnTo>
                    <a:pt x="91896" y="2934"/>
                  </a:lnTo>
                  <a:lnTo>
                    <a:pt x="81407" y="5716"/>
                  </a:lnTo>
                  <a:lnTo>
                    <a:pt x="71110" y="8624"/>
                  </a:lnTo>
                  <a:lnTo>
                    <a:pt x="60982" y="12011"/>
                  </a:lnTo>
                  <a:lnTo>
                    <a:pt x="51286" y="16472"/>
                  </a:lnTo>
                  <a:lnTo>
                    <a:pt x="42150" y="22243"/>
                  </a:lnTo>
                  <a:lnTo>
                    <a:pt x="33547" y="29232"/>
                  </a:lnTo>
                  <a:lnTo>
                    <a:pt x="25386" y="37216"/>
                  </a:lnTo>
                  <a:lnTo>
                    <a:pt x="17576" y="45957"/>
                  </a:lnTo>
                  <a:lnTo>
                    <a:pt x="10518" y="55248"/>
                  </a:lnTo>
                  <a:lnTo>
                    <a:pt x="5061" y="64930"/>
                  </a:lnTo>
                  <a:lnTo>
                    <a:pt x="1546" y="74878"/>
                  </a:lnTo>
                  <a:lnTo>
                    <a:pt x="0" y="84845"/>
                  </a:lnTo>
                  <a:lnTo>
                    <a:pt x="401" y="94463"/>
                  </a:lnTo>
                  <a:lnTo>
                    <a:pt x="2532" y="103553"/>
                  </a:lnTo>
                  <a:lnTo>
                    <a:pt x="6387" y="111792"/>
                  </a:lnTo>
                  <a:lnTo>
                    <a:pt x="12238" y="118648"/>
                  </a:lnTo>
                  <a:lnTo>
                    <a:pt x="20055" y="123953"/>
                  </a:lnTo>
                  <a:lnTo>
                    <a:pt x="29387" y="127530"/>
                  </a:lnTo>
                  <a:lnTo>
                    <a:pt x="39558" y="129041"/>
                  </a:lnTo>
                  <a:lnTo>
                    <a:pt x="50096" y="128501"/>
                  </a:lnTo>
                  <a:lnTo>
                    <a:pt x="60592" y="126208"/>
                  </a:lnTo>
                  <a:lnTo>
                    <a:pt x="70633" y="122544"/>
                  </a:lnTo>
                  <a:lnTo>
                    <a:pt x="80045" y="117858"/>
                  </a:lnTo>
                  <a:lnTo>
                    <a:pt x="88686" y="112274"/>
                  </a:lnTo>
                  <a:lnTo>
                    <a:pt x="96351" y="105704"/>
                  </a:lnTo>
                  <a:lnTo>
                    <a:pt x="103019" y="98175"/>
                  </a:lnTo>
                  <a:lnTo>
                    <a:pt x="108499" y="89832"/>
                  </a:lnTo>
                  <a:lnTo>
                    <a:pt x="112358" y="80854"/>
                  </a:lnTo>
                  <a:lnTo>
                    <a:pt x="114509" y="71405"/>
                  </a:lnTo>
                  <a:lnTo>
                    <a:pt x="115159" y="61619"/>
                  </a:lnTo>
                  <a:lnTo>
                    <a:pt x="114614" y="51597"/>
                  </a:lnTo>
                  <a:lnTo>
                    <a:pt x="113181" y="41425"/>
                  </a:lnTo>
                  <a:lnTo>
                    <a:pt x="111264" y="31611"/>
                  </a:lnTo>
                  <a:lnTo>
                    <a:pt x="109173" y="22117"/>
                  </a:lnTo>
                  <a:lnTo>
                    <a:pt x="106729" y="1211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169492" y="4044403"/>
              <a:ext cx="252685" cy="105247"/>
            </a:xfrm>
            <a:custGeom>
              <a:avLst/>
              <a:gdLst/>
              <a:ahLst/>
              <a:cxnLst/>
              <a:rect l="0" t="0" r="0" b="0"/>
              <a:pathLst>
                <a:path w="252685" h="105247">
                  <a:moveTo>
                    <a:pt x="0" y="72239"/>
                  </a:moveTo>
                  <a:lnTo>
                    <a:pt x="2934" y="81040"/>
                  </a:lnTo>
                  <a:lnTo>
                    <a:pt x="5716" y="89387"/>
                  </a:lnTo>
                  <a:lnTo>
                    <a:pt x="8598" y="98013"/>
                  </a:lnTo>
                  <a:lnTo>
                    <a:pt x="11002" y="104409"/>
                  </a:lnTo>
                  <a:lnTo>
                    <a:pt x="12169" y="105246"/>
                  </a:lnTo>
                  <a:lnTo>
                    <a:pt x="12397" y="101292"/>
                  </a:lnTo>
                  <a:lnTo>
                    <a:pt x="12194" y="93992"/>
                  </a:lnTo>
                  <a:lnTo>
                    <a:pt x="12196" y="84772"/>
                  </a:lnTo>
                  <a:lnTo>
                    <a:pt x="13159" y="75002"/>
                  </a:lnTo>
                  <a:lnTo>
                    <a:pt x="15395" y="65451"/>
                  </a:lnTo>
                  <a:lnTo>
                    <a:pt x="19010" y="56550"/>
                  </a:lnTo>
                  <a:lnTo>
                    <a:pt x="24099" y="48628"/>
                  </a:lnTo>
                  <a:lnTo>
                    <a:pt x="30551" y="41751"/>
                  </a:lnTo>
                  <a:lnTo>
                    <a:pt x="37966" y="36282"/>
                  </a:lnTo>
                  <a:lnTo>
                    <a:pt x="45771" y="32951"/>
                  </a:lnTo>
                  <a:lnTo>
                    <a:pt x="53607" y="31970"/>
                  </a:lnTo>
                  <a:lnTo>
                    <a:pt x="61323" y="33088"/>
                  </a:lnTo>
                  <a:lnTo>
                    <a:pt x="68882" y="35888"/>
                  </a:lnTo>
                  <a:lnTo>
                    <a:pt x="76295" y="39959"/>
                  </a:lnTo>
                  <a:lnTo>
                    <a:pt x="83426" y="45112"/>
                  </a:lnTo>
                  <a:lnTo>
                    <a:pt x="89996" y="51386"/>
                  </a:lnTo>
                  <a:lnTo>
                    <a:pt x="95908" y="58638"/>
                  </a:lnTo>
                  <a:lnTo>
                    <a:pt x="101508" y="64079"/>
                  </a:lnTo>
                  <a:lnTo>
                    <a:pt x="106885" y="64395"/>
                  </a:lnTo>
                  <a:lnTo>
                    <a:pt x="111711" y="60649"/>
                  </a:lnTo>
                  <a:lnTo>
                    <a:pt x="116427" y="54336"/>
                  </a:lnTo>
                  <a:lnTo>
                    <a:pt x="121421" y="46617"/>
                  </a:lnTo>
                  <a:lnTo>
                    <a:pt x="126831" y="38405"/>
                  </a:lnTo>
                  <a:lnTo>
                    <a:pt x="132656" y="30203"/>
                  </a:lnTo>
                  <a:lnTo>
                    <a:pt x="139152" y="22363"/>
                  </a:lnTo>
                  <a:lnTo>
                    <a:pt x="146857" y="15229"/>
                  </a:lnTo>
                  <a:lnTo>
                    <a:pt x="155950" y="8917"/>
                  </a:lnTo>
                  <a:lnTo>
                    <a:pt x="165985" y="3844"/>
                  </a:lnTo>
                  <a:lnTo>
                    <a:pt x="176103" y="789"/>
                  </a:lnTo>
                  <a:lnTo>
                    <a:pt x="185794" y="0"/>
                  </a:lnTo>
                  <a:lnTo>
                    <a:pt x="194909" y="1418"/>
                  </a:lnTo>
                  <a:lnTo>
                    <a:pt x="203483" y="4953"/>
                  </a:lnTo>
                  <a:lnTo>
                    <a:pt x="211613" y="10330"/>
                  </a:lnTo>
                  <a:lnTo>
                    <a:pt x="219243" y="17175"/>
                  </a:lnTo>
                  <a:lnTo>
                    <a:pt x="226154" y="25123"/>
                  </a:lnTo>
                  <a:lnTo>
                    <a:pt x="232286" y="33870"/>
                  </a:lnTo>
                  <a:lnTo>
                    <a:pt x="237574" y="43301"/>
                  </a:lnTo>
                  <a:lnTo>
                    <a:pt x="242394" y="54718"/>
                  </a:lnTo>
                  <a:lnTo>
                    <a:pt x="247170" y="72474"/>
                  </a:lnTo>
                  <a:lnTo>
                    <a:pt x="252684" y="103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699428" y="3800787"/>
              <a:ext cx="291288" cy="421141"/>
            </a:xfrm>
            <a:custGeom>
              <a:avLst/>
              <a:gdLst/>
              <a:ahLst/>
              <a:cxnLst/>
              <a:rect l="0" t="0" r="0" b="0"/>
              <a:pathLst>
                <a:path w="291288" h="421141">
                  <a:moveTo>
                    <a:pt x="49131" y="0"/>
                  </a:moveTo>
                  <a:lnTo>
                    <a:pt x="46198" y="8869"/>
                  </a:lnTo>
                  <a:lnTo>
                    <a:pt x="43416" y="17856"/>
                  </a:lnTo>
                  <a:lnTo>
                    <a:pt x="40521" y="27856"/>
                  </a:lnTo>
                  <a:lnTo>
                    <a:pt x="37653" y="39009"/>
                  </a:lnTo>
                  <a:lnTo>
                    <a:pt x="35136" y="51468"/>
                  </a:lnTo>
                  <a:lnTo>
                    <a:pt x="33121" y="65171"/>
                  </a:lnTo>
                  <a:lnTo>
                    <a:pt x="31436" y="79589"/>
                  </a:lnTo>
                  <a:lnTo>
                    <a:pt x="29692" y="93870"/>
                  </a:lnTo>
                  <a:lnTo>
                    <a:pt x="27671" y="107555"/>
                  </a:lnTo>
                  <a:lnTo>
                    <a:pt x="25482" y="121029"/>
                  </a:lnTo>
                  <a:lnTo>
                    <a:pt x="23466" y="135287"/>
                  </a:lnTo>
                  <a:lnTo>
                    <a:pt x="21808" y="150848"/>
                  </a:lnTo>
                  <a:lnTo>
                    <a:pt x="20373" y="167743"/>
                  </a:lnTo>
                  <a:lnTo>
                    <a:pt x="18802" y="185774"/>
                  </a:lnTo>
                  <a:lnTo>
                    <a:pt x="16898" y="204685"/>
                  </a:lnTo>
                  <a:lnTo>
                    <a:pt x="14789" y="224080"/>
                  </a:lnTo>
                  <a:lnTo>
                    <a:pt x="12827" y="243465"/>
                  </a:lnTo>
                  <a:lnTo>
                    <a:pt x="11206" y="262572"/>
                  </a:lnTo>
                  <a:lnTo>
                    <a:pt x="9795" y="281331"/>
                  </a:lnTo>
                  <a:lnTo>
                    <a:pt x="8241" y="299773"/>
                  </a:lnTo>
                  <a:lnTo>
                    <a:pt x="6348" y="317956"/>
                  </a:lnTo>
                  <a:lnTo>
                    <a:pt x="4246" y="335778"/>
                  </a:lnTo>
                  <a:lnTo>
                    <a:pt x="2289" y="352986"/>
                  </a:lnTo>
                  <a:lnTo>
                    <a:pt x="689" y="369464"/>
                  </a:lnTo>
                  <a:lnTo>
                    <a:pt x="0" y="384290"/>
                  </a:lnTo>
                  <a:lnTo>
                    <a:pt x="2053" y="395676"/>
                  </a:lnTo>
                  <a:lnTo>
                    <a:pt x="7386" y="402658"/>
                  </a:lnTo>
                  <a:lnTo>
                    <a:pt x="13985" y="405377"/>
                  </a:lnTo>
                  <a:lnTo>
                    <a:pt x="20941" y="404877"/>
                  </a:lnTo>
                  <a:lnTo>
                    <a:pt x="28487" y="402342"/>
                  </a:lnTo>
                  <a:lnTo>
                    <a:pt x="37477" y="398818"/>
                  </a:lnTo>
                  <a:lnTo>
                    <a:pt x="48276" y="394940"/>
                  </a:lnTo>
                  <a:lnTo>
                    <a:pt x="60619" y="391166"/>
                  </a:lnTo>
                  <a:lnTo>
                    <a:pt x="73894" y="387919"/>
                  </a:lnTo>
                  <a:lnTo>
                    <a:pt x="87638" y="385364"/>
                  </a:lnTo>
                  <a:lnTo>
                    <a:pt x="101594" y="383627"/>
                  </a:lnTo>
                  <a:lnTo>
                    <a:pt x="115635" y="382901"/>
                  </a:lnTo>
                  <a:lnTo>
                    <a:pt x="129704" y="383187"/>
                  </a:lnTo>
                  <a:lnTo>
                    <a:pt x="143776" y="384343"/>
                  </a:lnTo>
                  <a:lnTo>
                    <a:pt x="157845" y="386181"/>
                  </a:lnTo>
                  <a:lnTo>
                    <a:pt x="171907" y="388525"/>
                  </a:lnTo>
                  <a:lnTo>
                    <a:pt x="185962" y="391232"/>
                  </a:lnTo>
                  <a:lnTo>
                    <a:pt x="200013" y="394194"/>
                  </a:lnTo>
                  <a:lnTo>
                    <a:pt x="214050" y="397333"/>
                  </a:lnTo>
                  <a:lnTo>
                    <a:pt x="227855" y="400633"/>
                  </a:lnTo>
                  <a:lnTo>
                    <a:pt x="242562" y="404563"/>
                  </a:lnTo>
                  <a:lnTo>
                    <a:pt x="261700" y="410586"/>
                  </a:lnTo>
                  <a:lnTo>
                    <a:pt x="29128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860048" y="3965680"/>
              <a:ext cx="138254" cy="165601"/>
            </a:xfrm>
            <a:custGeom>
              <a:avLst/>
              <a:gdLst/>
              <a:ahLst/>
              <a:cxnLst/>
              <a:rect l="0" t="0" r="0" b="0"/>
              <a:pathLst>
                <a:path w="138254" h="165601">
                  <a:moveTo>
                    <a:pt x="25382" y="77263"/>
                  </a:moveTo>
                  <a:lnTo>
                    <a:pt x="37050" y="77196"/>
                  </a:lnTo>
                  <a:lnTo>
                    <a:pt x="47539" y="76555"/>
                  </a:lnTo>
                  <a:lnTo>
                    <a:pt x="57840" y="75254"/>
                  </a:lnTo>
                  <a:lnTo>
                    <a:pt x="68142" y="73221"/>
                  </a:lnTo>
                  <a:lnTo>
                    <a:pt x="78486" y="70257"/>
                  </a:lnTo>
                  <a:lnTo>
                    <a:pt x="88870" y="66337"/>
                  </a:lnTo>
                  <a:lnTo>
                    <a:pt x="99126" y="61588"/>
                  </a:lnTo>
                  <a:lnTo>
                    <a:pt x="108935" y="56184"/>
                  </a:lnTo>
                  <a:lnTo>
                    <a:pt x="118148" y="50289"/>
                  </a:lnTo>
                  <a:lnTo>
                    <a:pt x="126299" y="43873"/>
                  </a:lnTo>
                  <a:lnTo>
                    <a:pt x="132564" y="36736"/>
                  </a:lnTo>
                  <a:lnTo>
                    <a:pt x="136648" y="28837"/>
                  </a:lnTo>
                  <a:lnTo>
                    <a:pt x="138253" y="20754"/>
                  </a:lnTo>
                  <a:lnTo>
                    <a:pt x="136835" y="13547"/>
                  </a:lnTo>
                  <a:lnTo>
                    <a:pt x="132402" y="7746"/>
                  </a:lnTo>
                  <a:lnTo>
                    <a:pt x="125545" y="3531"/>
                  </a:lnTo>
                  <a:lnTo>
                    <a:pt x="117133" y="995"/>
                  </a:lnTo>
                  <a:lnTo>
                    <a:pt x="107822" y="0"/>
                  </a:lnTo>
                  <a:lnTo>
                    <a:pt x="98170" y="433"/>
                  </a:lnTo>
                  <a:lnTo>
                    <a:pt x="88705" y="2303"/>
                  </a:lnTo>
                  <a:lnTo>
                    <a:pt x="79677" y="5480"/>
                  </a:lnTo>
                  <a:lnTo>
                    <a:pt x="70954" y="9728"/>
                  </a:lnTo>
                  <a:lnTo>
                    <a:pt x="62170" y="14795"/>
                  </a:lnTo>
                  <a:lnTo>
                    <a:pt x="53109" y="20465"/>
                  </a:lnTo>
                  <a:lnTo>
                    <a:pt x="43885" y="26729"/>
                  </a:lnTo>
                  <a:lnTo>
                    <a:pt x="34838" y="33764"/>
                  </a:lnTo>
                  <a:lnTo>
                    <a:pt x="26167" y="41614"/>
                  </a:lnTo>
                  <a:lnTo>
                    <a:pt x="18225" y="50344"/>
                  </a:lnTo>
                  <a:lnTo>
                    <a:pt x="11576" y="60114"/>
                  </a:lnTo>
                  <a:lnTo>
                    <a:pt x="6410" y="70908"/>
                  </a:lnTo>
                  <a:lnTo>
                    <a:pt x="2758" y="82412"/>
                  </a:lnTo>
                  <a:lnTo>
                    <a:pt x="664" y="94125"/>
                  </a:lnTo>
                  <a:lnTo>
                    <a:pt x="0" y="105738"/>
                  </a:lnTo>
                  <a:lnTo>
                    <a:pt x="670" y="116974"/>
                  </a:lnTo>
                  <a:lnTo>
                    <a:pt x="2707" y="127519"/>
                  </a:lnTo>
                  <a:lnTo>
                    <a:pt x="6008" y="137268"/>
                  </a:lnTo>
                  <a:lnTo>
                    <a:pt x="10682" y="145966"/>
                  </a:lnTo>
                  <a:lnTo>
                    <a:pt x="17098" y="153138"/>
                  </a:lnTo>
                  <a:lnTo>
                    <a:pt x="25306" y="158662"/>
                  </a:lnTo>
                  <a:lnTo>
                    <a:pt x="35072" y="162558"/>
                  </a:lnTo>
                  <a:lnTo>
                    <a:pt x="46069" y="164816"/>
                  </a:lnTo>
                  <a:lnTo>
                    <a:pt x="57975" y="165600"/>
                  </a:lnTo>
                  <a:lnTo>
                    <a:pt x="70309" y="165344"/>
                  </a:lnTo>
                  <a:lnTo>
                    <a:pt x="83851" y="164630"/>
                  </a:lnTo>
                  <a:lnTo>
                    <a:pt x="102024" y="163400"/>
                  </a:lnTo>
                  <a:lnTo>
                    <a:pt x="130667" y="1614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054488" y="3955120"/>
              <a:ext cx="120786" cy="193109"/>
            </a:xfrm>
            <a:custGeom>
              <a:avLst/>
              <a:gdLst/>
              <a:ahLst/>
              <a:cxnLst/>
              <a:rect l="0" t="0" r="0" b="0"/>
              <a:pathLst>
                <a:path w="120786" h="193109">
                  <a:moveTo>
                    <a:pt x="104683" y="3595"/>
                  </a:moveTo>
                  <a:lnTo>
                    <a:pt x="95948" y="862"/>
                  </a:lnTo>
                  <a:lnTo>
                    <a:pt x="88242" y="0"/>
                  </a:lnTo>
                  <a:lnTo>
                    <a:pt x="80835" y="990"/>
                  </a:lnTo>
                  <a:lnTo>
                    <a:pt x="73401" y="3529"/>
                  </a:lnTo>
                  <a:lnTo>
                    <a:pt x="65574" y="7314"/>
                  </a:lnTo>
                  <a:lnTo>
                    <a:pt x="57196" y="12049"/>
                  </a:lnTo>
                  <a:lnTo>
                    <a:pt x="48280" y="17482"/>
                  </a:lnTo>
                  <a:lnTo>
                    <a:pt x="38916" y="23413"/>
                  </a:lnTo>
                  <a:lnTo>
                    <a:pt x="29223" y="29699"/>
                  </a:lnTo>
                  <a:lnTo>
                    <a:pt x="19783" y="36562"/>
                  </a:lnTo>
                  <a:lnTo>
                    <a:pt x="11590" y="44538"/>
                  </a:lnTo>
                  <a:lnTo>
                    <a:pt x="5105" y="53818"/>
                  </a:lnTo>
                  <a:lnTo>
                    <a:pt x="924" y="63644"/>
                  </a:lnTo>
                  <a:lnTo>
                    <a:pt x="0" y="72561"/>
                  </a:lnTo>
                  <a:lnTo>
                    <a:pt x="2530" y="79815"/>
                  </a:lnTo>
                  <a:lnTo>
                    <a:pt x="7940" y="85496"/>
                  </a:lnTo>
                  <a:lnTo>
                    <a:pt x="15299" y="90155"/>
                  </a:lnTo>
                  <a:lnTo>
                    <a:pt x="23868" y="94251"/>
                  </a:lnTo>
                  <a:lnTo>
                    <a:pt x="33174" y="98056"/>
                  </a:lnTo>
                  <a:lnTo>
                    <a:pt x="42930" y="101712"/>
                  </a:lnTo>
                  <a:lnTo>
                    <a:pt x="52964" y="105300"/>
                  </a:lnTo>
                  <a:lnTo>
                    <a:pt x="63175" y="109019"/>
                  </a:lnTo>
                  <a:lnTo>
                    <a:pt x="73496" y="113196"/>
                  </a:lnTo>
                  <a:lnTo>
                    <a:pt x="83880" y="117972"/>
                  </a:lnTo>
                  <a:lnTo>
                    <a:pt x="93974" y="123485"/>
                  </a:lnTo>
                  <a:lnTo>
                    <a:pt x="103147" y="129941"/>
                  </a:lnTo>
                  <a:lnTo>
                    <a:pt x="111112" y="137353"/>
                  </a:lnTo>
                  <a:lnTo>
                    <a:pt x="117273" y="145261"/>
                  </a:lnTo>
                  <a:lnTo>
                    <a:pt x="120598" y="152875"/>
                  </a:lnTo>
                  <a:lnTo>
                    <a:pt x="120785" y="159764"/>
                  </a:lnTo>
                  <a:lnTo>
                    <a:pt x="117994" y="165691"/>
                  </a:lnTo>
                  <a:lnTo>
                    <a:pt x="112475" y="170448"/>
                  </a:lnTo>
                  <a:lnTo>
                    <a:pt x="104659" y="174057"/>
                  </a:lnTo>
                  <a:lnTo>
                    <a:pt x="95213" y="176852"/>
                  </a:lnTo>
                  <a:lnTo>
                    <a:pt x="84905" y="179361"/>
                  </a:lnTo>
                  <a:lnTo>
                    <a:pt x="74253" y="181904"/>
                  </a:lnTo>
                  <a:lnTo>
                    <a:pt x="63767" y="184457"/>
                  </a:lnTo>
                  <a:lnTo>
                    <a:pt x="52934" y="186989"/>
                  </a:lnTo>
                  <a:lnTo>
                    <a:pt x="39693" y="189727"/>
                  </a:lnTo>
                  <a:lnTo>
                    <a:pt x="20455" y="193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214914" y="3990300"/>
              <a:ext cx="117934" cy="153234"/>
            </a:xfrm>
            <a:custGeom>
              <a:avLst/>
              <a:gdLst/>
              <a:ahLst/>
              <a:cxnLst/>
              <a:rect l="0" t="0" r="0" b="0"/>
              <a:pathLst>
                <a:path w="117934" h="153234">
                  <a:moveTo>
                    <a:pt x="81127" y="0"/>
                  </a:moveTo>
                  <a:lnTo>
                    <a:pt x="72325" y="2934"/>
                  </a:lnTo>
                  <a:lnTo>
                    <a:pt x="63979" y="5716"/>
                  </a:lnTo>
                  <a:lnTo>
                    <a:pt x="55285" y="8620"/>
                  </a:lnTo>
                  <a:lnTo>
                    <a:pt x="46337" y="11834"/>
                  </a:lnTo>
                  <a:lnTo>
                    <a:pt x="37490" y="15647"/>
                  </a:lnTo>
                  <a:lnTo>
                    <a:pt x="28956" y="20169"/>
                  </a:lnTo>
                  <a:lnTo>
                    <a:pt x="20941" y="25505"/>
                  </a:lnTo>
                  <a:lnTo>
                    <a:pt x="13712" y="31841"/>
                  </a:lnTo>
                  <a:lnTo>
                    <a:pt x="7353" y="39170"/>
                  </a:lnTo>
                  <a:lnTo>
                    <a:pt x="2423" y="47022"/>
                  </a:lnTo>
                  <a:lnTo>
                    <a:pt x="0" y="54600"/>
                  </a:lnTo>
                  <a:lnTo>
                    <a:pt x="449" y="61468"/>
                  </a:lnTo>
                  <a:lnTo>
                    <a:pt x="3515" y="67551"/>
                  </a:lnTo>
                  <a:lnTo>
                    <a:pt x="8694" y="72945"/>
                  </a:lnTo>
                  <a:lnTo>
                    <a:pt x="15476" y="77795"/>
                  </a:lnTo>
                  <a:lnTo>
                    <a:pt x="23585" y="82239"/>
                  </a:lnTo>
                  <a:lnTo>
                    <a:pt x="32988" y="86392"/>
                  </a:lnTo>
                  <a:lnTo>
                    <a:pt x="43561" y="90340"/>
                  </a:lnTo>
                  <a:lnTo>
                    <a:pt x="54929" y="94147"/>
                  </a:lnTo>
                  <a:lnTo>
                    <a:pt x="66558" y="97857"/>
                  </a:lnTo>
                  <a:lnTo>
                    <a:pt x="78111" y="101511"/>
                  </a:lnTo>
                  <a:lnTo>
                    <a:pt x="89140" y="105457"/>
                  </a:lnTo>
                  <a:lnTo>
                    <a:pt x="99015" y="110324"/>
                  </a:lnTo>
                  <a:lnTo>
                    <a:pt x="107486" y="116371"/>
                  </a:lnTo>
                  <a:lnTo>
                    <a:pt x="114004" y="123213"/>
                  </a:lnTo>
                  <a:lnTo>
                    <a:pt x="117576" y="130038"/>
                  </a:lnTo>
                  <a:lnTo>
                    <a:pt x="117933" y="136360"/>
                  </a:lnTo>
                  <a:lnTo>
                    <a:pt x="115258" y="141890"/>
                  </a:lnTo>
                  <a:lnTo>
                    <a:pt x="109816" y="146373"/>
                  </a:lnTo>
                  <a:lnTo>
                    <a:pt x="102053" y="149784"/>
                  </a:lnTo>
                  <a:lnTo>
                    <a:pt x="92642" y="152108"/>
                  </a:lnTo>
                  <a:lnTo>
                    <a:pt x="82359" y="153233"/>
                  </a:lnTo>
                  <a:lnTo>
                    <a:pt x="71721" y="153221"/>
                  </a:lnTo>
                  <a:lnTo>
                    <a:pt x="61247" y="152413"/>
                  </a:lnTo>
                  <a:lnTo>
                    <a:pt x="50423" y="151260"/>
                  </a:lnTo>
                  <a:lnTo>
                    <a:pt x="37188" y="149665"/>
                  </a:lnTo>
                  <a:lnTo>
                    <a:pt x="1795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355726" y="4001042"/>
              <a:ext cx="277228" cy="158119"/>
            </a:xfrm>
            <a:custGeom>
              <a:avLst/>
              <a:gdLst/>
              <a:ahLst/>
              <a:cxnLst/>
              <a:rect l="0" t="0" r="0" b="0"/>
              <a:pathLst>
                <a:path w="277228" h="158119">
                  <a:moveTo>
                    <a:pt x="87714" y="20844"/>
                  </a:moveTo>
                  <a:lnTo>
                    <a:pt x="78980" y="18111"/>
                  </a:lnTo>
                  <a:lnTo>
                    <a:pt x="71273" y="17249"/>
                  </a:lnTo>
                  <a:lnTo>
                    <a:pt x="63871" y="18240"/>
                  </a:lnTo>
                  <a:lnTo>
                    <a:pt x="56610" y="20779"/>
                  </a:lnTo>
                  <a:lnTo>
                    <a:pt x="49432" y="24563"/>
                  </a:lnTo>
                  <a:lnTo>
                    <a:pt x="42306" y="29307"/>
                  </a:lnTo>
                  <a:lnTo>
                    <a:pt x="35216" y="35086"/>
                  </a:lnTo>
                  <a:lnTo>
                    <a:pt x="28149" y="42313"/>
                  </a:lnTo>
                  <a:lnTo>
                    <a:pt x="21107" y="51097"/>
                  </a:lnTo>
                  <a:lnTo>
                    <a:pt x="14412" y="61264"/>
                  </a:lnTo>
                  <a:lnTo>
                    <a:pt x="8676" y="72538"/>
                  </a:lnTo>
                  <a:lnTo>
                    <a:pt x="4162" y="84637"/>
                  </a:lnTo>
                  <a:lnTo>
                    <a:pt x="1134" y="97167"/>
                  </a:lnTo>
                  <a:lnTo>
                    <a:pt x="0" y="109645"/>
                  </a:lnTo>
                  <a:lnTo>
                    <a:pt x="806" y="121797"/>
                  </a:lnTo>
                  <a:lnTo>
                    <a:pt x="3619" y="133073"/>
                  </a:lnTo>
                  <a:lnTo>
                    <a:pt x="8697" y="142588"/>
                  </a:lnTo>
                  <a:lnTo>
                    <a:pt x="15954" y="150011"/>
                  </a:lnTo>
                  <a:lnTo>
                    <a:pt x="24724" y="155182"/>
                  </a:lnTo>
                  <a:lnTo>
                    <a:pt x="33978" y="157845"/>
                  </a:lnTo>
                  <a:lnTo>
                    <a:pt x="43083" y="158118"/>
                  </a:lnTo>
                  <a:lnTo>
                    <a:pt x="51802" y="156389"/>
                  </a:lnTo>
                  <a:lnTo>
                    <a:pt x="60110" y="153111"/>
                  </a:lnTo>
                  <a:lnTo>
                    <a:pt x="68057" y="148684"/>
                  </a:lnTo>
                  <a:lnTo>
                    <a:pt x="75393" y="143105"/>
                  </a:lnTo>
                  <a:lnTo>
                    <a:pt x="81577" y="136007"/>
                  </a:lnTo>
                  <a:lnTo>
                    <a:pt x="86397" y="127314"/>
                  </a:lnTo>
                  <a:lnTo>
                    <a:pt x="89634" y="117545"/>
                  </a:lnTo>
                  <a:lnTo>
                    <a:pt x="90910" y="107603"/>
                  </a:lnTo>
                  <a:lnTo>
                    <a:pt x="90209" y="98029"/>
                  </a:lnTo>
                  <a:lnTo>
                    <a:pt x="87806" y="88992"/>
                  </a:lnTo>
                  <a:lnTo>
                    <a:pt x="84067" y="80470"/>
                  </a:lnTo>
                  <a:lnTo>
                    <a:pt x="79370" y="72353"/>
                  </a:lnTo>
                  <a:lnTo>
                    <a:pt x="75237" y="64008"/>
                  </a:lnTo>
                  <a:lnTo>
                    <a:pt x="73870" y="55585"/>
                  </a:lnTo>
                  <a:lnTo>
                    <a:pt x="76342" y="49186"/>
                  </a:lnTo>
                  <a:lnTo>
                    <a:pt x="82038" y="46050"/>
                  </a:lnTo>
                  <a:lnTo>
                    <a:pt x="88857" y="45956"/>
                  </a:lnTo>
                  <a:lnTo>
                    <a:pt x="96313" y="48147"/>
                  </a:lnTo>
                  <a:lnTo>
                    <a:pt x="104401" y="51929"/>
                  </a:lnTo>
                  <a:lnTo>
                    <a:pt x="112920" y="56953"/>
                  </a:lnTo>
                  <a:lnTo>
                    <a:pt x="121467" y="63173"/>
                  </a:lnTo>
                  <a:lnTo>
                    <a:pt x="129794" y="70480"/>
                  </a:lnTo>
                  <a:lnTo>
                    <a:pt x="137667" y="78681"/>
                  </a:lnTo>
                  <a:lnTo>
                    <a:pt x="144800" y="87566"/>
                  </a:lnTo>
                  <a:lnTo>
                    <a:pt x="151068" y="96903"/>
                  </a:lnTo>
                  <a:lnTo>
                    <a:pt x="155044" y="104717"/>
                  </a:lnTo>
                  <a:lnTo>
                    <a:pt x="155744" y="107861"/>
                  </a:lnTo>
                  <a:lnTo>
                    <a:pt x="155075" y="105854"/>
                  </a:lnTo>
                  <a:lnTo>
                    <a:pt x="154122" y="99870"/>
                  </a:lnTo>
                  <a:lnTo>
                    <a:pt x="153256" y="91156"/>
                  </a:lnTo>
                  <a:lnTo>
                    <a:pt x="152579" y="80635"/>
                  </a:lnTo>
                  <a:lnTo>
                    <a:pt x="152413" y="69091"/>
                  </a:lnTo>
                  <a:lnTo>
                    <a:pt x="153344" y="57237"/>
                  </a:lnTo>
                  <a:lnTo>
                    <a:pt x="155599" y="45479"/>
                  </a:lnTo>
                  <a:lnTo>
                    <a:pt x="159244" y="34288"/>
                  </a:lnTo>
                  <a:lnTo>
                    <a:pt x="164365" y="24292"/>
                  </a:lnTo>
                  <a:lnTo>
                    <a:pt x="170847" y="15724"/>
                  </a:lnTo>
                  <a:lnTo>
                    <a:pt x="178454" y="8801"/>
                  </a:lnTo>
                  <a:lnTo>
                    <a:pt x="186922" y="3889"/>
                  </a:lnTo>
                  <a:lnTo>
                    <a:pt x="196016" y="996"/>
                  </a:lnTo>
                  <a:lnTo>
                    <a:pt x="205391" y="0"/>
                  </a:lnTo>
                  <a:lnTo>
                    <a:pt x="214604" y="836"/>
                  </a:lnTo>
                  <a:lnTo>
                    <a:pt x="223428" y="3288"/>
                  </a:lnTo>
                  <a:lnTo>
                    <a:pt x="231827" y="7202"/>
                  </a:lnTo>
                  <a:lnTo>
                    <a:pt x="239854" y="12569"/>
                  </a:lnTo>
                  <a:lnTo>
                    <a:pt x="247581" y="19251"/>
                  </a:lnTo>
                  <a:lnTo>
                    <a:pt x="254779" y="27125"/>
                  </a:lnTo>
                  <a:lnTo>
                    <a:pt x="261626" y="37247"/>
                  </a:lnTo>
                  <a:lnTo>
                    <a:pt x="268729" y="53856"/>
                  </a:lnTo>
                  <a:lnTo>
                    <a:pt x="277227" y="84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898693" y="3868509"/>
              <a:ext cx="123815" cy="278786"/>
            </a:xfrm>
            <a:custGeom>
              <a:avLst/>
              <a:gdLst/>
              <a:ahLst/>
              <a:cxnLst/>
              <a:rect l="0" t="0" r="0" b="0"/>
              <a:pathLst>
                <a:path w="123815" h="278786">
                  <a:moveTo>
                    <a:pt x="123814" y="48092"/>
                  </a:moveTo>
                  <a:lnTo>
                    <a:pt x="117947" y="54027"/>
                  </a:lnTo>
                  <a:lnTo>
                    <a:pt x="112382" y="60231"/>
                  </a:lnTo>
                  <a:lnTo>
                    <a:pt x="106584" y="67326"/>
                  </a:lnTo>
                  <a:lnTo>
                    <a:pt x="100503" y="75267"/>
                  </a:lnTo>
                  <a:lnTo>
                    <a:pt x="94173" y="83914"/>
                  </a:lnTo>
                  <a:lnTo>
                    <a:pt x="87644" y="93108"/>
                  </a:lnTo>
                  <a:lnTo>
                    <a:pt x="80969" y="102708"/>
                  </a:lnTo>
                  <a:lnTo>
                    <a:pt x="74186" y="112597"/>
                  </a:lnTo>
                  <a:lnTo>
                    <a:pt x="67329" y="122695"/>
                  </a:lnTo>
                  <a:lnTo>
                    <a:pt x="60419" y="133101"/>
                  </a:lnTo>
                  <a:lnTo>
                    <a:pt x="53474" y="144079"/>
                  </a:lnTo>
                  <a:lnTo>
                    <a:pt x="46509" y="155727"/>
                  </a:lnTo>
                  <a:lnTo>
                    <a:pt x="39696" y="167991"/>
                  </a:lnTo>
                  <a:lnTo>
                    <a:pt x="33348" y="180756"/>
                  </a:lnTo>
                  <a:lnTo>
                    <a:pt x="27606" y="193900"/>
                  </a:lnTo>
                  <a:lnTo>
                    <a:pt x="22768" y="207320"/>
                  </a:lnTo>
                  <a:lnTo>
                    <a:pt x="19349" y="220935"/>
                  </a:lnTo>
                  <a:lnTo>
                    <a:pt x="17511" y="234668"/>
                  </a:lnTo>
                  <a:lnTo>
                    <a:pt x="17583" y="247820"/>
                  </a:lnTo>
                  <a:lnTo>
                    <a:pt x="20209" y="259134"/>
                  </a:lnTo>
                  <a:lnTo>
                    <a:pt x="25492" y="268062"/>
                  </a:lnTo>
                  <a:lnTo>
                    <a:pt x="32938" y="274393"/>
                  </a:lnTo>
                  <a:lnTo>
                    <a:pt x="41754" y="277909"/>
                  </a:lnTo>
                  <a:lnTo>
                    <a:pt x="51340" y="278785"/>
                  </a:lnTo>
                  <a:lnTo>
                    <a:pt x="61177" y="277309"/>
                  </a:lnTo>
                  <a:lnTo>
                    <a:pt x="70766" y="273676"/>
                  </a:lnTo>
                  <a:lnTo>
                    <a:pt x="79870" y="268204"/>
                  </a:lnTo>
                  <a:lnTo>
                    <a:pt x="88303" y="261281"/>
                  </a:lnTo>
                  <a:lnTo>
                    <a:pt x="95828" y="253274"/>
                  </a:lnTo>
                  <a:lnTo>
                    <a:pt x="102403" y="244485"/>
                  </a:lnTo>
                  <a:lnTo>
                    <a:pt x="107820" y="235145"/>
                  </a:lnTo>
                  <a:lnTo>
                    <a:pt x="111636" y="225422"/>
                  </a:lnTo>
                  <a:lnTo>
                    <a:pt x="113754" y="215439"/>
                  </a:lnTo>
                  <a:lnTo>
                    <a:pt x="114212" y="205276"/>
                  </a:lnTo>
                  <a:lnTo>
                    <a:pt x="113007" y="194994"/>
                  </a:lnTo>
                  <a:lnTo>
                    <a:pt x="110304" y="184635"/>
                  </a:lnTo>
                  <a:lnTo>
                    <a:pt x="106219" y="174389"/>
                  </a:lnTo>
                  <a:lnTo>
                    <a:pt x="100737" y="164583"/>
                  </a:lnTo>
                  <a:lnTo>
                    <a:pt x="93983" y="155357"/>
                  </a:lnTo>
                  <a:lnTo>
                    <a:pt x="86348" y="146687"/>
                  </a:lnTo>
                  <a:lnTo>
                    <a:pt x="78386" y="138477"/>
                  </a:lnTo>
                  <a:lnTo>
                    <a:pt x="70441" y="130619"/>
                  </a:lnTo>
                  <a:lnTo>
                    <a:pt x="62650" y="123019"/>
                  </a:lnTo>
                  <a:lnTo>
                    <a:pt x="55039" y="115601"/>
                  </a:lnTo>
                  <a:lnTo>
                    <a:pt x="47586" y="108311"/>
                  </a:lnTo>
                  <a:lnTo>
                    <a:pt x="40259" y="101109"/>
                  </a:lnTo>
                  <a:lnTo>
                    <a:pt x="33025" y="93966"/>
                  </a:lnTo>
                  <a:lnTo>
                    <a:pt x="25863" y="86860"/>
                  </a:lnTo>
                  <a:lnTo>
                    <a:pt x="18915" y="79612"/>
                  </a:lnTo>
                  <a:lnTo>
                    <a:pt x="12476" y="71908"/>
                  </a:lnTo>
                  <a:lnTo>
                    <a:pt x="6683" y="63615"/>
                  </a:lnTo>
                  <a:lnTo>
                    <a:pt x="2150" y="54926"/>
                  </a:lnTo>
                  <a:lnTo>
                    <a:pt x="0" y="46248"/>
                  </a:lnTo>
                  <a:lnTo>
                    <a:pt x="636" y="37823"/>
                  </a:lnTo>
                  <a:lnTo>
                    <a:pt x="3828" y="29880"/>
                  </a:lnTo>
                  <a:lnTo>
                    <a:pt x="9093" y="22698"/>
                  </a:lnTo>
                  <a:lnTo>
                    <a:pt x="15933" y="16356"/>
                  </a:lnTo>
                  <a:lnTo>
                    <a:pt x="24079" y="10930"/>
                  </a:lnTo>
                  <a:lnTo>
                    <a:pt x="33510" y="6575"/>
                  </a:lnTo>
                  <a:lnTo>
                    <a:pt x="44096" y="3278"/>
                  </a:lnTo>
                  <a:lnTo>
                    <a:pt x="55403" y="1069"/>
                  </a:lnTo>
                  <a:lnTo>
                    <a:pt x="68079" y="0"/>
                  </a:lnTo>
                  <a:lnTo>
                    <a:pt x="85469" y="1093"/>
                  </a:lnTo>
                  <a:lnTo>
                    <a:pt x="113286" y="5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117264" y="41166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179438" y="3863958"/>
              <a:ext cx="222911" cy="305328"/>
            </a:xfrm>
            <a:custGeom>
              <a:avLst/>
              <a:gdLst/>
              <a:ahLst/>
              <a:cxnLst/>
              <a:rect l="0" t="0" r="0" b="0"/>
              <a:pathLst>
                <a:path w="222911" h="305328">
                  <a:moveTo>
                    <a:pt x="169453" y="0"/>
                  </a:moveTo>
                  <a:lnTo>
                    <a:pt x="160585" y="2867"/>
                  </a:lnTo>
                  <a:lnTo>
                    <a:pt x="151598" y="5009"/>
                  </a:lnTo>
                  <a:lnTo>
                    <a:pt x="141602" y="6612"/>
                  </a:lnTo>
                  <a:lnTo>
                    <a:pt x="130622" y="7792"/>
                  </a:lnTo>
                  <a:lnTo>
                    <a:pt x="118811" y="8641"/>
                  </a:lnTo>
                  <a:lnTo>
                    <a:pt x="106356" y="9243"/>
                  </a:lnTo>
                  <a:lnTo>
                    <a:pt x="93592" y="9830"/>
                  </a:lnTo>
                  <a:lnTo>
                    <a:pt x="80959" y="10762"/>
                  </a:lnTo>
                  <a:lnTo>
                    <a:pt x="68695" y="12214"/>
                  </a:lnTo>
                  <a:lnTo>
                    <a:pt x="57005" y="14343"/>
                  </a:lnTo>
                  <a:lnTo>
                    <a:pt x="46148" y="17377"/>
                  </a:lnTo>
                  <a:lnTo>
                    <a:pt x="36183" y="21349"/>
                  </a:lnTo>
                  <a:lnTo>
                    <a:pt x="27167" y="26306"/>
                  </a:lnTo>
                  <a:lnTo>
                    <a:pt x="19251" y="32382"/>
                  </a:lnTo>
                  <a:lnTo>
                    <a:pt x="12412" y="39543"/>
                  </a:lnTo>
                  <a:lnTo>
                    <a:pt x="6820" y="47622"/>
                  </a:lnTo>
                  <a:lnTo>
                    <a:pt x="2885" y="56415"/>
                  </a:lnTo>
                  <a:lnTo>
                    <a:pt x="683" y="65736"/>
                  </a:lnTo>
                  <a:lnTo>
                    <a:pt x="0" y="75434"/>
                  </a:lnTo>
                  <a:lnTo>
                    <a:pt x="522" y="85396"/>
                  </a:lnTo>
                  <a:lnTo>
                    <a:pt x="1938" y="95546"/>
                  </a:lnTo>
                  <a:lnTo>
                    <a:pt x="3836" y="105988"/>
                  </a:lnTo>
                  <a:lnTo>
                    <a:pt x="5714" y="116992"/>
                  </a:lnTo>
                  <a:lnTo>
                    <a:pt x="7314" y="128629"/>
                  </a:lnTo>
                  <a:lnTo>
                    <a:pt x="8913" y="139864"/>
                  </a:lnTo>
                  <a:lnTo>
                    <a:pt x="11854" y="148583"/>
                  </a:lnTo>
                  <a:lnTo>
                    <a:pt x="16708" y="153589"/>
                  </a:lnTo>
                  <a:lnTo>
                    <a:pt x="22338" y="154986"/>
                  </a:lnTo>
                  <a:lnTo>
                    <a:pt x="28315" y="153645"/>
                  </a:lnTo>
                  <a:lnTo>
                    <a:pt x="34710" y="150412"/>
                  </a:lnTo>
                  <a:lnTo>
                    <a:pt x="41789" y="145910"/>
                  </a:lnTo>
                  <a:lnTo>
                    <a:pt x="49643" y="140572"/>
                  </a:lnTo>
                  <a:lnTo>
                    <a:pt x="58362" y="135011"/>
                  </a:lnTo>
                  <a:lnTo>
                    <a:pt x="68120" y="130028"/>
                  </a:lnTo>
                  <a:lnTo>
                    <a:pt x="78907" y="126013"/>
                  </a:lnTo>
                  <a:lnTo>
                    <a:pt x="90574" y="123145"/>
                  </a:lnTo>
                  <a:lnTo>
                    <a:pt x="102929" y="121586"/>
                  </a:lnTo>
                  <a:lnTo>
                    <a:pt x="115790" y="121282"/>
                  </a:lnTo>
                  <a:lnTo>
                    <a:pt x="128848" y="122195"/>
                  </a:lnTo>
                  <a:lnTo>
                    <a:pt x="141687" y="124395"/>
                  </a:lnTo>
                  <a:lnTo>
                    <a:pt x="154095" y="127796"/>
                  </a:lnTo>
                  <a:lnTo>
                    <a:pt x="165883" y="132196"/>
                  </a:lnTo>
                  <a:lnTo>
                    <a:pt x="176806" y="137365"/>
                  </a:lnTo>
                  <a:lnTo>
                    <a:pt x="186817" y="143105"/>
                  </a:lnTo>
                  <a:lnTo>
                    <a:pt x="195862" y="149414"/>
                  </a:lnTo>
                  <a:lnTo>
                    <a:pt x="203801" y="156481"/>
                  </a:lnTo>
                  <a:lnTo>
                    <a:pt x="210652" y="164351"/>
                  </a:lnTo>
                  <a:lnTo>
                    <a:pt x="216255" y="173095"/>
                  </a:lnTo>
                  <a:lnTo>
                    <a:pt x="220195" y="182874"/>
                  </a:lnTo>
                  <a:lnTo>
                    <a:pt x="222397" y="193670"/>
                  </a:lnTo>
                  <a:lnTo>
                    <a:pt x="222910" y="205004"/>
                  </a:lnTo>
                  <a:lnTo>
                    <a:pt x="221742" y="216073"/>
                  </a:lnTo>
                  <a:lnTo>
                    <a:pt x="219068" y="226439"/>
                  </a:lnTo>
                  <a:lnTo>
                    <a:pt x="215173" y="236023"/>
                  </a:lnTo>
                  <a:lnTo>
                    <a:pt x="210351" y="244921"/>
                  </a:lnTo>
                  <a:lnTo>
                    <a:pt x="204843" y="253277"/>
                  </a:lnTo>
                  <a:lnTo>
                    <a:pt x="198520" y="261228"/>
                  </a:lnTo>
                  <a:lnTo>
                    <a:pt x="190912" y="268889"/>
                  </a:lnTo>
                  <a:lnTo>
                    <a:pt x="181866" y="276336"/>
                  </a:lnTo>
                  <a:lnTo>
                    <a:pt x="171518" y="283307"/>
                  </a:lnTo>
                  <a:lnTo>
                    <a:pt x="160122" y="289229"/>
                  </a:lnTo>
                  <a:lnTo>
                    <a:pt x="147955" y="293876"/>
                  </a:lnTo>
                  <a:lnTo>
                    <a:pt x="135841" y="297342"/>
                  </a:lnTo>
                  <a:lnTo>
                    <a:pt x="123958" y="300209"/>
                  </a:lnTo>
                  <a:lnTo>
                    <a:pt x="111265" y="302726"/>
                  </a:lnTo>
                  <a:lnTo>
                    <a:pt x="9575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571133" y="397384"/>
            <a:ext cx="1908726" cy="536955"/>
            <a:chOff x="1571133" y="397384"/>
            <a:chExt cx="1908726" cy="536955"/>
          </a:xfrm>
        </p:grpSpPr>
        <p:sp>
          <p:nvSpPr>
            <p:cNvPr id="2" name="Freeform 1"/>
            <p:cNvSpPr/>
            <p:nvPr/>
          </p:nvSpPr>
          <p:spPr>
            <a:xfrm>
              <a:off x="1571133" y="492141"/>
              <a:ext cx="433037" cy="399403"/>
            </a:xfrm>
            <a:custGeom>
              <a:avLst/>
              <a:gdLst/>
              <a:ahLst/>
              <a:cxnLst/>
              <a:rect l="0" t="0" r="0" b="0"/>
              <a:pathLst>
                <a:path w="433037" h="399403">
                  <a:moveTo>
                    <a:pt x="158304" y="0"/>
                  </a:moveTo>
                  <a:lnTo>
                    <a:pt x="149570" y="5868"/>
                  </a:lnTo>
                  <a:lnTo>
                    <a:pt x="141863" y="11432"/>
                  </a:lnTo>
                  <a:lnTo>
                    <a:pt x="134452" y="17231"/>
                  </a:lnTo>
                  <a:lnTo>
                    <a:pt x="126845" y="23312"/>
                  </a:lnTo>
                  <a:lnTo>
                    <a:pt x="118370" y="29642"/>
                  </a:lnTo>
                  <a:lnTo>
                    <a:pt x="108742" y="36170"/>
                  </a:lnTo>
                  <a:lnTo>
                    <a:pt x="98174" y="42846"/>
                  </a:lnTo>
                  <a:lnTo>
                    <a:pt x="87162" y="49628"/>
                  </a:lnTo>
                  <a:lnTo>
                    <a:pt x="76053" y="56486"/>
                  </a:lnTo>
                  <a:lnTo>
                    <a:pt x="65001" y="63395"/>
                  </a:lnTo>
                  <a:lnTo>
                    <a:pt x="54055" y="70340"/>
                  </a:lnTo>
                  <a:lnTo>
                    <a:pt x="43220" y="77291"/>
                  </a:lnTo>
                  <a:lnTo>
                    <a:pt x="32639" y="83586"/>
                  </a:lnTo>
                  <a:lnTo>
                    <a:pt x="22600" y="87989"/>
                  </a:lnTo>
                  <a:lnTo>
                    <a:pt x="13235" y="89960"/>
                  </a:lnTo>
                  <a:lnTo>
                    <a:pt x="5215" y="88910"/>
                  </a:lnTo>
                  <a:lnTo>
                    <a:pt x="514" y="84165"/>
                  </a:lnTo>
                  <a:lnTo>
                    <a:pt x="0" y="77067"/>
                  </a:lnTo>
                  <a:lnTo>
                    <a:pt x="2272" y="69708"/>
                  </a:lnTo>
                  <a:lnTo>
                    <a:pt x="6407" y="62573"/>
                  </a:lnTo>
                  <a:lnTo>
                    <a:pt x="12083" y="55598"/>
                  </a:lnTo>
                  <a:lnTo>
                    <a:pt x="19049" y="48687"/>
                  </a:lnTo>
                  <a:lnTo>
                    <a:pt x="27032" y="41950"/>
                  </a:lnTo>
                  <a:lnTo>
                    <a:pt x="35778" y="35673"/>
                  </a:lnTo>
                  <a:lnTo>
                    <a:pt x="45076" y="29980"/>
                  </a:lnTo>
                  <a:lnTo>
                    <a:pt x="54763" y="24840"/>
                  </a:lnTo>
                  <a:lnTo>
                    <a:pt x="64720" y="20155"/>
                  </a:lnTo>
                  <a:lnTo>
                    <a:pt x="74867" y="15824"/>
                  </a:lnTo>
                  <a:lnTo>
                    <a:pt x="85309" y="11914"/>
                  </a:lnTo>
                  <a:lnTo>
                    <a:pt x="96311" y="8660"/>
                  </a:lnTo>
                  <a:lnTo>
                    <a:pt x="107980" y="6137"/>
                  </a:lnTo>
                  <a:lnTo>
                    <a:pt x="120429" y="4273"/>
                  </a:lnTo>
                  <a:lnTo>
                    <a:pt x="133850" y="2938"/>
                  </a:lnTo>
                  <a:lnTo>
                    <a:pt x="148244" y="2008"/>
                  </a:lnTo>
                  <a:lnTo>
                    <a:pt x="163147" y="1535"/>
                  </a:lnTo>
                  <a:lnTo>
                    <a:pt x="177764" y="1741"/>
                  </a:lnTo>
                  <a:lnTo>
                    <a:pt x="191666" y="2695"/>
                  </a:lnTo>
                  <a:lnTo>
                    <a:pt x="204778" y="4317"/>
                  </a:lnTo>
                  <a:lnTo>
                    <a:pt x="217198" y="6478"/>
                  </a:lnTo>
                  <a:lnTo>
                    <a:pt x="229066" y="9047"/>
                  </a:lnTo>
                  <a:lnTo>
                    <a:pt x="240359" y="12076"/>
                  </a:lnTo>
                  <a:lnTo>
                    <a:pt x="250885" y="15788"/>
                  </a:lnTo>
                  <a:lnTo>
                    <a:pt x="260596" y="20253"/>
                  </a:lnTo>
                  <a:lnTo>
                    <a:pt x="269425" y="25556"/>
                  </a:lnTo>
                  <a:lnTo>
                    <a:pt x="277210" y="31872"/>
                  </a:lnTo>
                  <a:lnTo>
                    <a:pt x="283955" y="39199"/>
                  </a:lnTo>
                  <a:lnTo>
                    <a:pt x="289485" y="47390"/>
                  </a:lnTo>
                  <a:lnTo>
                    <a:pt x="293377" y="56259"/>
                  </a:lnTo>
                  <a:lnTo>
                    <a:pt x="295545" y="65631"/>
                  </a:lnTo>
                  <a:lnTo>
                    <a:pt x="296035" y="75364"/>
                  </a:lnTo>
                  <a:lnTo>
                    <a:pt x="294852" y="85349"/>
                  </a:lnTo>
                  <a:lnTo>
                    <a:pt x="292163" y="95501"/>
                  </a:lnTo>
                  <a:lnTo>
                    <a:pt x="288089" y="105435"/>
                  </a:lnTo>
                  <a:lnTo>
                    <a:pt x="282613" y="114500"/>
                  </a:lnTo>
                  <a:lnTo>
                    <a:pt x="275854" y="122410"/>
                  </a:lnTo>
                  <a:lnTo>
                    <a:pt x="267876" y="129213"/>
                  </a:lnTo>
                  <a:lnTo>
                    <a:pt x="258619" y="135098"/>
                  </a:lnTo>
                  <a:lnTo>
                    <a:pt x="248173" y="140281"/>
                  </a:lnTo>
                  <a:lnTo>
                    <a:pt x="236905" y="144950"/>
                  </a:lnTo>
                  <a:lnTo>
                    <a:pt x="225349" y="149255"/>
                  </a:lnTo>
                  <a:lnTo>
                    <a:pt x="213838" y="153305"/>
                  </a:lnTo>
                  <a:lnTo>
                    <a:pt x="202500" y="157180"/>
                  </a:lnTo>
                  <a:lnTo>
                    <a:pt x="191354" y="160936"/>
                  </a:lnTo>
                  <a:lnTo>
                    <a:pt x="180375" y="164612"/>
                  </a:lnTo>
                  <a:lnTo>
                    <a:pt x="169527" y="168232"/>
                  </a:lnTo>
                  <a:lnTo>
                    <a:pt x="158777" y="171816"/>
                  </a:lnTo>
                  <a:lnTo>
                    <a:pt x="148143" y="175337"/>
                  </a:lnTo>
                  <a:lnTo>
                    <a:pt x="139338" y="177481"/>
                  </a:lnTo>
                  <a:lnTo>
                    <a:pt x="135235" y="177104"/>
                  </a:lnTo>
                  <a:lnTo>
                    <a:pt x="136279" y="175575"/>
                  </a:lnTo>
                  <a:lnTo>
                    <a:pt x="141408" y="173878"/>
                  </a:lnTo>
                  <a:lnTo>
                    <a:pt x="149600" y="172406"/>
                  </a:lnTo>
                  <a:lnTo>
                    <a:pt x="160247" y="171254"/>
                  </a:lnTo>
                  <a:lnTo>
                    <a:pt x="172835" y="170408"/>
                  </a:lnTo>
                  <a:lnTo>
                    <a:pt x="186892" y="169971"/>
                  </a:lnTo>
                  <a:lnTo>
                    <a:pt x="202019" y="170193"/>
                  </a:lnTo>
                  <a:lnTo>
                    <a:pt x="217903" y="171152"/>
                  </a:lnTo>
                  <a:lnTo>
                    <a:pt x="234149" y="172777"/>
                  </a:lnTo>
                  <a:lnTo>
                    <a:pt x="250285" y="174937"/>
                  </a:lnTo>
                  <a:lnTo>
                    <a:pt x="266060" y="177505"/>
                  </a:lnTo>
                  <a:lnTo>
                    <a:pt x="281264" y="180534"/>
                  </a:lnTo>
                  <a:lnTo>
                    <a:pt x="295634" y="184246"/>
                  </a:lnTo>
                  <a:lnTo>
                    <a:pt x="309117" y="188705"/>
                  </a:lnTo>
                  <a:lnTo>
                    <a:pt x="321817" y="193835"/>
                  </a:lnTo>
                  <a:lnTo>
                    <a:pt x="333894" y="199503"/>
                  </a:lnTo>
                  <a:lnTo>
                    <a:pt x="345501" y="205576"/>
                  </a:lnTo>
                  <a:lnTo>
                    <a:pt x="356603" y="211942"/>
                  </a:lnTo>
                  <a:lnTo>
                    <a:pt x="366993" y="218514"/>
                  </a:lnTo>
                  <a:lnTo>
                    <a:pt x="376614" y="225235"/>
                  </a:lnTo>
                  <a:lnTo>
                    <a:pt x="385551" y="232222"/>
                  </a:lnTo>
                  <a:lnTo>
                    <a:pt x="393940" y="239751"/>
                  </a:lnTo>
                  <a:lnTo>
                    <a:pt x="401913" y="247931"/>
                  </a:lnTo>
                  <a:lnTo>
                    <a:pt x="409421" y="256713"/>
                  </a:lnTo>
                  <a:lnTo>
                    <a:pt x="416244" y="265987"/>
                  </a:lnTo>
                  <a:lnTo>
                    <a:pt x="422308" y="275635"/>
                  </a:lnTo>
                  <a:lnTo>
                    <a:pt x="427363" y="285553"/>
                  </a:lnTo>
                  <a:lnTo>
                    <a:pt x="430929" y="295665"/>
                  </a:lnTo>
                  <a:lnTo>
                    <a:pt x="432870" y="305905"/>
                  </a:lnTo>
                  <a:lnTo>
                    <a:pt x="433036" y="316069"/>
                  </a:lnTo>
                  <a:lnTo>
                    <a:pt x="431103" y="325820"/>
                  </a:lnTo>
                  <a:lnTo>
                    <a:pt x="427098" y="335008"/>
                  </a:lnTo>
                  <a:lnTo>
                    <a:pt x="421324" y="343653"/>
                  </a:lnTo>
                  <a:lnTo>
                    <a:pt x="414170" y="351846"/>
                  </a:lnTo>
                  <a:lnTo>
                    <a:pt x="405983" y="359688"/>
                  </a:lnTo>
                  <a:lnTo>
                    <a:pt x="396725" y="367108"/>
                  </a:lnTo>
                  <a:lnTo>
                    <a:pt x="386003" y="373872"/>
                  </a:lnTo>
                  <a:lnTo>
                    <a:pt x="373719" y="379901"/>
                  </a:lnTo>
                  <a:lnTo>
                    <a:pt x="360217" y="385103"/>
                  </a:lnTo>
                  <a:lnTo>
                    <a:pt x="346083" y="389299"/>
                  </a:lnTo>
                  <a:lnTo>
                    <a:pt x="331723" y="392491"/>
                  </a:lnTo>
                  <a:lnTo>
                    <a:pt x="317335" y="394821"/>
                  </a:lnTo>
                  <a:lnTo>
                    <a:pt x="302996" y="396475"/>
                  </a:lnTo>
                  <a:lnTo>
                    <a:pt x="288724" y="397629"/>
                  </a:lnTo>
                  <a:lnTo>
                    <a:pt x="274513" y="398423"/>
                  </a:lnTo>
                  <a:lnTo>
                    <a:pt x="260351" y="398964"/>
                  </a:lnTo>
                  <a:lnTo>
                    <a:pt x="246227" y="399327"/>
                  </a:lnTo>
                  <a:lnTo>
                    <a:pt x="232129" y="399402"/>
                  </a:lnTo>
                  <a:lnTo>
                    <a:pt x="218050" y="398920"/>
                  </a:lnTo>
                  <a:lnTo>
                    <a:pt x="203984" y="397778"/>
                  </a:lnTo>
                  <a:lnTo>
                    <a:pt x="189927" y="396028"/>
                  </a:lnTo>
                  <a:lnTo>
                    <a:pt x="175877" y="393781"/>
                  </a:lnTo>
                  <a:lnTo>
                    <a:pt x="161835" y="391154"/>
                  </a:lnTo>
                  <a:lnTo>
                    <a:pt x="147964" y="388085"/>
                  </a:lnTo>
                  <a:lnTo>
                    <a:pt x="134571" y="384347"/>
                  </a:lnTo>
                  <a:lnTo>
                    <a:pt x="121797" y="379879"/>
                  </a:lnTo>
                  <a:lnTo>
                    <a:pt x="110061" y="375062"/>
                  </a:lnTo>
                  <a:lnTo>
                    <a:pt x="98987" y="370162"/>
                  </a:lnTo>
                  <a:lnTo>
                    <a:pt x="87603" y="364747"/>
                  </a:lnTo>
                  <a:lnTo>
                    <a:pt x="7407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50577" y="650068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1278" y="67"/>
                  </a:lnTo>
                  <a:lnTo>
                    <a:pt x="88648" y="708"/>
                  </a:lnTo>
                  <a:lnTo>
                    <a:pt x="76743" y="2000"/>
                  </a:lnTo>
                  <a:lnTo>
                    <a:pt x="65136" y="3695"/>
                  </a:lnTo>
                  <a:lnTo>
                    <a:pt x="51988" y="5546"/>
                  </a:lnTo>
                  <a:lnTo>
                    <a:pt x="32783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62727" y="397384"/>
              <a:ext cx="166918" cy="494841"/>
            </a:xfrm>
            <a:custGeom>
              <a:avLst/>
              <a:gdLst/>
              <a:ahLst/>
              <a:cxnLst/>
              <a:rect l="0" t="0" r="0" b="0"/>
              <a:pathLst>
                <a:path w="166918" h="494841">
                  <a:moveTo>
                    <a:pt x="166917" y="0"/>
                  </a:moveTo>
                  <a:lnTo>
                    <a:pt x="158116" y="5868"/>
                  </a:lnTo>
                  <a:lnTo>
                    <a:pt x="149769" y="11433"/>
                  </a:lnTo>
                  <a:lnTo>
                    <a:pt x="141075" y="17236"/>
                  </a:lnTo>
                  <a:lnTo>
                    <a:pt x="132127" y="23490"/>
                  </a:lnTo>
                  <a:lnTo>
                    <a:pt x="123280" y="30468"/>
                  </a:lnTo>
                  <a:lnTo>
                    <a:pt x="114742" y="38249"/>
                  </a:lnTo>
                  <a:lnTo>
                    <a:pt x="106553" y="46751"/>
                  </a:lnTo>
                  <a:lnTo>
                    <a:pt x="98676" y="55830"/>
                  </a:lnTo>
                  <a:lnTo>
                    <a:pt x="91045" y="65343"/>
                  </a:lnTo>
                  <a:lnTo>
                    <a:pt x="83599" y="75171"/>
                  </a:lnTo>
                  <a:lnTo>
                    <a:pt x="76286" y="85221"/>
                  </a:lnTo>
                  <a:lnTo>
                    <a:pt x="69066" y="95424"/>
                  </a:lnTo>
                  <a:lnTo>
                    <a:pt x="61911" y="105733"/>
                  </a:lnTo>
                  <a:lnTo>
                    <a:pt x="54800" y="116114"/>
                  </a:lnTo>
                  <a:lnTo>
                    <a:pt x="47724" y="126547"/>
                  </a:lnTo>
                  <a:lnTo>
                    <a:pt x="40836" y="137182"/>
                  </a:lnTo>
                  <a:lnTo>
                    <a:pt x="34438" y="148315"/>
                  </a:lnTo>
                  <a:lnTo>
                    <a:pt x="28653" y="160067"/>
                  </a:lnTo>
                  <a:lnTo>
                    <a:pt x="23448" y="172401"/>
                  </a:lnTo>
                  <a:lnTo>
                    <a:pt x="18717" y="185212"/>
                  </a:lnTo>
                  <a:lnTo>
                    <a:pt x="14353" y="198388"/>
                  </a:lnTo>
                  <a:lnTo>
                    <a:pt x="10422" y="211829"/>
                  </a:lnTo>
                  <a:lnTo>
                    <a:pt x="7153" y="225458"/>
                  </a:lnTo>
                  <a:lnTo>
                    <a:pt x="4620" y="239218"/>
                  </a:lnTo>
                  <a:lnTo>
                    <a:pt x="2748" y="253068"/>
                  </a:lnTo>
                  <a:lnTo>
                    <a:pt x="1409" y="266979"/>
                  </a:lnTo>
                  <a:lnTo>
                    <a:pt x="476" y="280928"/>
                  </a:lnTo>
                  <a:lnTo>
                    <a:pt x="0" y="294736"/>
                  </a:lnTo>
                  <a:lnTo>
                    <a:pt x="206" y="308087"/>
                  </a:lnTo>
                  <a:lnTo>
                    <a:pt x="1162" y="320847"/>
                  </a:lnTo>
                  <a:lnTo>
                    <a:pt x="2957" y="333042"/>
                  </a:lnTo>
                  <a:lnTo>
                    <a:pt x="5765" y="344772"/>
                  </a:lnTo>
                  <a:lnTo>
                    <a:pt x="9578" y="356147"/>
                  </a:lnTo>
                  <a:lnTo>
                    <a:pt x="14088" y="367261"/>
                  </a:lnTo>
                  <a:lnTo>
                    <a:pt x="18799" y="378191"/>
                  </a:lnTo>
                  <a:lnTo>
                    <a:pt x="23418" y="388988"/>
                  </a:lnTo>
                  <a:lnTo>
                    <a:pt x="28161" y="399529"/>
                  </a:lnTo>
                  <a:lnTo>
                    <a:pt x="33637" y="409533"/>
                  </a:lnTo>
                  <a:lnTo>
                    <a:pt x="40139" y="418892"/>
                  </a:lnTo>
                  <a:lnTo>
                    <a:pt x="47642" y="427651"/>
                  </a:lnTo>
                  <a:lnTo>
                    <a:pt x="55983" y="435921"/>
                  </a:lnTo>
                  <a:lnTo>
                    <a:pt x="64973" y="443819"/>
                  </a:lnTo>
                  <a:lnTo>
                    <a:pt x="74603" y="451445"/>
                  </a:lnTo>
                  <a:lnTo>
                    <a:pt x="85045" y="458881"/>
                  </a:lnTo>
                  <a:lnTo>
                    <a:pt x="96313" y="466173"/>
                  </a:lnTo>
                  <a:lnTo>
                    <a:pt x="107883" y="473063"/>
                  </a:lnTo>
                  <a:lnTo>
                    <a:pt x="120021" y="479662"/>
                  </a:lnTo>
                  <a:lnTo>
                    <a:pt x="134910" y="486553"/>
                  </a:lnTo>
                  <a:lnTo>
                    <a:pt x="156389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82287" y="639540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1144" y="67"/>
                  </a:lnTo>
                  <a:lnTo>
                    <a:pt x="87233" y="707"/>
                  </a:lnTo>
                  <a:lnTo>
                    <a:pt x="72753" y="1999"/>
                  </a:lnTo>
                  <a:lnTo>
                    <a:pt x="58159" y="3695"/>
                  </a:lnTo>
                  <a:lnTo>
                    <a:pt x="43113" y="5545"/>
                  </a:lnTo>
                  <a:lnTo>
                    <a:pt x="25171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82279" y="539395"/>
              <a:ext cx="358019" cy="313347"/>
            </a:xfrm>
            <a:custGeom>
              <a:avLst/>
              <a:gdLst/>
              <a:ahLst/>
              <a:cxnLst/>
              <a:rect l="0" t="0" r="0" b="0"/>
              <a:pathLst>
                <a:path w="358019" h="313347">
                  <a:moveTo>
                    <a:pt x="73749" y="36974"/>
                  </a:moveTo>
                  <a:lnTo>
                    <a:pt x="65081" y="40042"/>
                  </a:lnTo>
                  <a:lnTo>
                    <a:pt x="58015" y="44104"/>
                  </a:lnTo>
                  <a:lnTo>
                    <a:pt x="51894" y="49561"/>
                  </a:lnTo>
                  <a:lnTo>
                    <a:pt x="45924" y="54936"/>
                  </a:lnTo>
                  <a:lnTo>
                    <a:pt x="39828" y="56955"/>
                  </a:lnTo>
                  <a:lnTo>
                    <a:pt x="35244" y="54706"/>
                  </a:lnTo>
                  <a:lnTo>
                    <a:pt x="33459" y="50256"/>
                  </a:lnTo>
                  <a:lnTo>
                    <a:pt x="34424" y="44760"/>
                  </a:lnTo>
                  <a:lnTo>
                    <a:pt x="37811" y="38695"/>
                  </a:lnTo>
                  <a:lnTo>
                    <a:pt x="43175" y="32294"/>
                  </a:lnTo>
                  <a:lnTo>
                    <a:pt x="50058" y="25848"/>
                  </a:lnTo>
                  <a:lnTo>
                    <a:pt x="58054" y="19739"/>
                  </a:lnTo>
                  <a:lnTo>
                    <a:pt x="66848" y="14151"/>
                  </a:lnTo>
                  <a:lnTo>
                    <a:pt x="76365" y="9245"/>
                  </a:lnTo>
                  <a:lnTo>
                    <a:pt x="86741" y="5246"/>
                  </a:lnTo>
                  <a:lnTo>
                    <a:pt x="97983" y="2196"/>
                  </a:lnTo>
                  <a:lnTo>
                    <a:pt x="109974" y="300"/>
                  </a:lnTo>
                  <a:lnTo>
                    <a:pt x="122555" y="0"/>
                  </a:lnTo>
                  <a:lnTo>
                    <a:pt x="135567" y="1393"/>
                  </a:lnTo>
                  <a:lnTo>
                    <a:pt x="148559" y="4276"/>
                  </a:lnTo>
                  <a:lnTo>
                    <a:pt x="160823" y="8345"/>
                  </a:lnTo>
                  <a:lnTo>
                    <a:pt x="172030" y="13302"/>
                  </a:lnTo>
                  <a:lnTo>
                    <a:pt x="182199" y="18899"/>
                  </a:lnTo>
                  <a:lnTo>
                    <a:pt x="191497" y="24946"/>
                  </a:lnTo>
                  <a:lnTo>
                    <a:pt x="200119" y="31311"/>
                  </a:lnTo>
                  <a:lnTo>
                    <a:pt x="208082" y="38058"/>
                  </a:lnTo>
                  <a:lnTo>
                    <a:pt x="215218" y="45426"/>
                  </a:lnTo>
                  <a:lnTo>
                    <a:pt x="221505" y="53497"/>
                  </a:lnTo>
                  <a:lnTo>
                    <a:pt x="227051" y="62207"/>
                  </a:lnTo>
                  <a:lnTo>
                    <a:pt x="232011" y="71432"/>
                  </a:lnTo>
                  <a:lnTo>
                    <a:pt x="236524" y="81051"/>
                  </a:lnTo>
                  <a:lnTo>
                    <a:pt x="240387" y="91121"/>
                  </a:lnTo>
                  <a:lnTo>
                    <a:pt x="243076" y="101866"/>
                  </a:lnTo>
                  <a:lnTo>
                    <a:pt x="244403" y="113355"/>
                  </a:lnTo>
                  <a:lnTo>
                    <a:pt x="244480" y="125510"/>
                  </a:lnTo>
                  <a:lnTo>
                    <a:pt x="243543" y="138202"/>
                  </a:lnTo>
                  <a:lnTo>
                    <a:pt x="241839" y="151292"/>
                  </a:lnTo>
                  <a:lnTo>
                    <a:pt x="239578" y="164506"/>
                  </a:lnTo>
                  <a:lnTo>
                    <a:pt x="236922" y="177451"/>
                  </a:lnTo>
                  <a:lnTo>
                    <a:pt x="233985" y="189933"/>
                  </a:lnTo>
                  <a:lnTo>
                    <a:pt x="230522" y="201942"/>
                  </a:lnTo>
                  <a:lnTo>
                    <a:pt x="225979" y="213546"/>
                  </a:lnTo>
                  <a:lnTo>
                    <a:pt x="220141" y="224831"/>
                  </a:lnTo>
                  <a:lnTo>
                    <a:pt x="213099" y="235716"/>
                  </a:lnTo>
                  <a:lnTo>
                    <a:pt x="205076" y="245960"/>
                  </a:lnTo>
                  <a:lnTo>
                    <a:pt x="196307" y="255478"/>
                  </a:lnTo>
                  <a:lnTo>
                    <a:pt x="186996" y="264176"/>
                  </a:lnTo>
                  <a:lnTo>
                    <a:pt x="177302" y="271873"/>
                  </a:lnTo>
                  <a:lnTo>
                    <a:pt x="167340" y="278568"/>
                  </a:lnTo>
                  <a:lnTo>
                    <a:pt x="157195" y="284404"/>
                  </a:lnTo>
                  <a:lnTo>
                    <a:pt x="146924" y="289565"/>
                  </a:lnTo>
                  <a:lnTo>
                    <a:pt x="136569" y="294226"/>
                  </a:lnTo>
                  <a:lnTo>
                    <a:pt x="126157" y="298529"/>
                  </a:lnTo>
                  <a:lnTo>
                    <a:pt x="115706" y="302579"/>
                  </a:lnTo>
                  <a:lnTo>
                    <a:pt x="105230" y="306446"/>
                  </a:lnTo>
                  <a:lnTo>
                    <a:pt x="94736" y="309857"/>
                  </a:lnTo>
                  <a:lnTo>
                    <a:pt x="84231" y="312236"/>
                  </a:lnTo>
                  <a:lnTo>
                    <a:pt x="73718" y="313346"/>
                  </a:lnTo>
                  <a:lnTo>
                    <a:pt x="63199" y="313107"/>
                  </a:lnTo>
                  <a:lnTo>
                    <a:pt x="52678" y="311425"/>
                  </a:lnTo>
                  <a:lnTo>
                    <a:pt x="42163" y="308398"/>
                  </a:lnTo>
                  <a:lnTo>
                    <a:pt x="31984" y="304094"/>
                  </a:lnTo>
                  <a:lnTo>
                    <a:pt x="22754" y="298465"/>
                  </a:lnTo>
                  <a:lnTo>
                    <a:pt x="14742" y="291607"/>
                  </a:lnTo>
                  <a:lnTo>
                    <a:pt x="8212" y="283733"/>
                  </a:lnTo>
                  <a:lnTo>
                    <a:pt x="3573" y="275078"/>
                  </a:lnTo>
                  <a:lnTo>
                    <a:pt x="868" y="265854"/>
                  </a:lnTo>
                  <a:lnTo>
                    <a:pt x="0" y="256391"/>
                  </a:lnTo>
                  <a:lnTo>
                    <a:pt x="922" y="247118"/>
                  </a:lnTo>
                  <a:lnTo>
                    <a:pt x="3441" y="238263"/>
                  </a:lnTo>
                  <a:lnTo>
                    <a:pt x="7740" y="230183"/>
                  </a:lnTo>
                  <a:lnTo>
                    <a:pt x="14430" y="223434"/>
                  </a:lnTo>
                  <a:lnTo>
                    <a:pt x="23636" y="218193"/>
                  </a:lnTo>
                  <a:lnTo>
                    <a:pt x="35055" y="214317"/>
                  </a:lnTo>
                  <a:lnTo>
                    <a:pt x="48232" y="211542"/>
                  </a:lnTo>
                  <a:lnTo>
                    <a:pt x="62720" y="209602"/>
                  </a:lnTo>
                  <a:lnTo>
                    <a:pt x="77988" y="208431"/>
                  </a:lnTo>
                  <a:lnTo>
                    <a:pt x="93448" y="208161"/>
                  </a:lnTo>
                  <a:lnTo>
                    <a:pt x="108762" y="208790"/>
                  </a:lnTo>
                  <a:lnTo>
                    <a:pt x="123652" y="210194"/>
                  </a:lnTo>
                  <a:lnTo>
                    <a:pt x="137811" y="212206"/>
                  </a:lnTo>
                  <a:lnTo>
                    <a:pt x="151156" y="214672"/>
                  </a:lnTo>
                  <a:lnTo>
                    <a:pt x="163933" y="217463"/>
                  </a:lnTo>
                  <a:lnTo>
                    <a:pt x="176594" y="220482"/>
                  </a:lnTo>
                  <a:lnTo>
                    <a:pt x="189411" y="223659"/>
                  </a:lnTo>
                  <a:lnTo>
                    <a:pt x="202310" y="226944"/>
                  </a:lnTo>
                  <a:lnTo>
                    <a:pt x="214977" y="230302"/>
                  </a:lnTo>
                  <a:lnTo>
                    <a:pt x="227242" y="233710"/>
                  </a:lnTo>
                  <a:lnTo>
                    <a:pt x="239089" y="237152"/>
                  </a:lnTo>
                  <a:lnTo>
                    <a:pt x="250576" y="240616"/>
                  </a:lnTo>
                  <a:lnTo>
                    <a:pt x="261785" y="244095"/>
                  </a:lnTo>
                  <a:lnTo>
                    <a:pt x="272786" y="247584"/>
                  </a:lnTo>
                  <a:lnTo>
                    <a:pt x="283640" y="251080"/>
                  </a:lnTo>
                  <a:lnTo>
                    <a:pt x="294386" y="254576"/>
                  </a:lnTo>
                  <a:lnTo>
                    <a:pt x="304986" y="257919"/>
                  </a:lnTo>
                  <a:lnTo>
                    <a:pt x="316581" y="261139"/>
                  </a:lnTo>
                  <a:lnTo>
                    <a:pt x="332427" y="264520"/>
                  </a:lnTo>
                  <a:lnTo>
                    <a:pt x="358018" y="268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98183" y="397384"/>
              <a:ext cx="181676" cy="536955"/>
            </a:xfrm>
            <a:custGeom>
              <a:avLst/>
              <a:gdLst/>
              <a:ahLst/>
              <a:cxnLst/>
              <a:rect l="0" t="0" r="0" b="0"/>
              <a:pathLst>
                <a:path w="181676" h="536955">
                  <a:moveTo>
                    <a:pt x="0" y="0"/>
                  </a:moveTo>
                  <a:lnTo>
                    <a:pt x="3068" y="8735"/>
                  </a:lnTo>
                  <a:lnTo>
                    <a:pt x="7130" y="16441"/>
                  </a:lnTo>
                  <a:lnTo>
                    <a:pt x="12623" y="23843"/>
                  </a:lnTo>
                  <a:lnTo>
                    <a:pt x="19383" y="31105"/>
                  </a:lnTo>
                  <a:lnTo>
                    <a:pt x="27181" y="38283"/>
                  </a:lnTo>
                  <a:lnTo>
                    <a:pt x="35773" y="45413"/>
                  </a:lnTo>
                  <a:lnTo>
                    <a:pt x="44786" y="52676"/>
                  </a:lnTo>
                  <a:lnTo>
                    <a:pt x="53743" y="60391"/>
                  </a:lnTo>
                  <a:lnTo>
                    <a:pt x="62390" y="68691"/>
                  </a:lnTo>
                  <a:lnTo>
                    <a:pt x="70667" y="77384"/>
                  </a:lnTo>
                  <a:lnTo>
                    <a:pt x="78611" y="86066"/>
                  </a:lnTo>
                  <a:lnTo>
                    <a:pt x="86291" y="94506"/>
                  </a:lnTo>
                  <a:lnTo>
                    <a:pt x="93772" y="102970"/>
                  </a:lnTo>
                  <a:lnTo>
                    <a:pt x="101109" y="112098"/>
                  </a:lnTo>
                  <a:lnTo>
                    <a:pt x="108345" y="122204"/>
                  </a:lnTo>
                  <a:lnTo>
                    <a:pt x="115511" y="133281"/>
                  </a:lnTo>
                  <a:lnTo>
                    <a:pt x="122629" y="145174"/>
                  </a:lnTo>
                  <a:lnTo>
                    <a:pt x="129711" y="157701"/>
                  </a:lnTo>
                  <a:lnTo>
                    <a:pt x="136602" y="170860"/>
                  </a:lnTo>
                  <a:lnTo>
                    <a:pt x="143003" y="184824"/>
                  </a:lnTo>
                  <a:lnTo>
                    <a:pt x="148789" y="199620"/>
                  </a:lnTo>
                  <a:lnTo>
                    <a:pt x="153996" y="214978"/>
                  </a:lnTo>
                  <a:lnTo>
                    <a:pt x="158727" y="230439"/>
                  </a:lnTo>
                  <a:lnTo>
                    <a:pt x="163097" y="245734"/>
                  </a:lnTo>
                  <a:lnTo>
                    <a:pt x="167201" y="260937"/>
                  </a:lnTo>
                  <a:lnTo>
                    <a:pt x="171118" y="276363"/>
                  </a:lnTo>
                  <a:lnTo>
                    <a:pt x="174896" y="292183"/>
                  </a:lnTo>
                  <a:lnTo>
                    <a:pt x="178247" y="308248"/>
                  </a:lnTo>
                  <a:lnTo>
                    <a:pt x="180586" y="324194"/>
                  </a:lnTo>
                  <a:lnTo>
                    <a:pt x="181675" y="339807"/>
                  </a:lnTo>
                  <a:lnTo>
                    <a:pt x="181589" y="354886"/>
                  </a:lnTo>
                  <a:lnTo>
                    <a:pt x="180544" y="369165"/>
                  </a:lnTo>
                  <a:lnTo>
                    <a:pt x="178762" y="382583"/>
                  </a:lnTo>
                  <a:lnTo>
                    <a:pt x="176280" y="395238"/>
                  </a:lnTo>
                  <a:lnTo>
                    <a:pt x="172943" y="407283"/>
                  </a:lnTo>
                  <a:lnTo>
                    <a:pt x="168743" y="418873"/>
                  </a:lnTo>
                  <a:lnTo>
                    <a:pt x="163958" y="430133"/>
                  </a:lnTo>
                  <a:lnTo>
                    <a:pt x="159055" y="441162"/>
                  </a:lnTo>
                  <a:lnTo>
                    <a:pt x="154309" y="452025"/>
                  </a:lnTo>
                  <a:lnTo>
                    <a:pt x="149649" y="462610"/>
                  </a:lnTo>
                  <a:lnTo>
                    <a:pt x="144760" y="472644"/>
                  </a:lnTo>
                  <a:lnTo>
                    <a:pt x="139470" y="482023"/>
                  </a:lnTo>
                  <a:lnTo>
                    <a:pt x="133764" y="490796"/>
                  </a:lnTo>
                  <a:lnTo>
                    <a:pt x="127701" y="499074"/>
                  </a:lnTo>
                  <a:lnTo>
                    <a:pt x="121364" y="506968"/>
                  </a:lnTo>
                  <a:lnTo>
                    <a:pt x="114937" y="514279"/>
                  </a:lnTo>
                  <a:lnTo>
                    <a:pt x="107962" y="521215"/>
                  </a:lnTo>
                  <a:lnTo>
                    <a:pt x="98710" y="528388"/>
                  </a:lnTo>
                  <a:lnTo>
                    <a:pt x="84228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646630" y="309998"/>
            <a:ext cx="3104228" cy="573576"/>
            <a:chOff x="5646630" y="309998"/>
            <a:chExt cx="3104228" cy="573576"/>
          </a:xfrm>
        </p:grpSpPr>
        <p:sp>
          <p:nvSpPr>
            <p:cNvPr id="9" name="Freeform 8"/>
            <p:cNvSpPr/>
            <p:nvPr/>
          </p:nvSpPr>
          <p:spPr>
            <a:xfrm>
              <a:off x="5910896" y="352112"/>
              <a:ext cx="9476" cy="389555"/>
            </a:xfrm>
            <a:custGeom>
              <a:avLst/>
              <a:gdLst/>
              <a:ahLst/>
              <a:cxnLst/>
              <a:rect l="0" t="0" r="0" b="0"/>
              <a:pathLst>
                <a:path w="9476" h="389555">
                  <a:moveTo>
                    <a:pt x="9475" y="0"/>
                  </a:moveTo>
                  <a:lnTo>
                    <a:pt x="6609" y="11735"/>
                  </a:lnTo>
                  <a:lnTo>
                    <a:pt x="4466" y="22864"/>
                  </a:lnTo>
                  <a:lnTo>
                    <a:pt x="2863" y="34467"/>
                  </a:lnTo>
                  <a:lnTo>
                    <a:pt x="1682" y="46801"/>
                  </a:lnTo>
                  <a:lnTo>
                    <a:pt x="834" y="60109"/>
                  </a:lnTo>
                  <a:lnTo>
                    <a:pt x="241" y="74423"/>
                  </a:lnTo>
                  <a:lnTo>
                    <a:pt x="0" y="89773"/>
                  </a:lnTo>
                  <a:lnTo>
                    <a:pt x="364" y="106283"/>
                  </a:lnTo>
                  <a:lnTo>
                    <a:pt x="1419" y="123903"/>
                  </a:lnTo>
                  <a:lnTo>
                    <a:pt x="2941" y="142293"/>
                  </a:lnTo>
                  <a:lnTo>
                    <a:pt x="4501" y="160936"/>
                  </a:lnTo>
                  <a:lnTo>
                    <a:pt x="5845" y="179511"/>
                  </a:lnTo>
                  <a:lnTo>
                    <a:pt x="6898" y="197899"/>
                  </a:lnTo>
                  <a:lnTo>
                    <a:pt x="7679" y="216084"/>
                  </a:lnTo>
                  <a:lnTo>
                    <a:pt x="8239" y="234091"/>
                  </a:lnTo>
                  <a:lnTo>
                    <a:pt x="8633" y="251794"/>
                  </a:lnTo>
                  <a:lnTo>
                    <a:pt x="8905" y="268921"/>
                  </a:lnTo>
                  <a:lnTo>
                    <a:pt x="9090" y="285373"/>
                  </a:lnTo>
                  <a:lnTo>
                    <a:pt x="9216" y="301201"/>
                  </a:lnTo>
                  <a:lnTo>
                    <a:pt x="9302" y="316525"/>
                  </a:lnTo>
                  <a:lnTo>
                    <a:pt x="9359" y="331447"/>
                  </a:lnTo>
                  <a:lnTo>
                    <a:pt x="9398" y="345467"/>
                  </a:lnTo>
                  <a:lnTo>
                    <a:pt x="9427" y="358863"/>
                  </a:lnTo>
                  <a:lnTo>
                    <a:pt x="9452" y="372812"/>
                  </a:lnTo>
                  <a:lnTo>
                    <a:pt x="9475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46630" y="309998"/>
              <a:ext cx="494841" cy="84229"/>
            </a:xfrm>
            <a:custGeom>
              <a:avLst/>
              <a:gdLst/>
              <a:ahLst/>
              <a:cxnLst/>
              <a:rect l="0" t="0" r="0" b="0"/>
              <a:pathLst>
                <a:path w="494841" h="84229">
                  <a:moveTo>
                    <a:pt x="494840" y="0"/>
                  </a:moveTo>
                  <a:lnTo>
                    <a:pt x="485904" y="2934"/>
                  </a:lnTo>
                  <a:lnTo>
                    <a:pt x="476277" y="5716"/>
                  </a:lnTo>
                  <a:lnTo>
                    <a:pt x="464985" y="8615"/>
                  </a:lnTo>
                  <a:lnTo>
                    <a:pt x="452145" y="11656"/>
                  </a:lnTo>
                  <a:lnTo>
                    <a:pt x="438017" y="14821"/>
                  </a:lnTo>
                  <a:lnTo>
                    <a:pt x="422901" y="18085"/>
                  </a:lnTo>
                  <a:lnTo>
                    <a:pt x="407385" y="21423"/>
                  </a:lnTo>
                  <a:lnTo>
                    <a:pt x="392293" y="24814"/>
                  </a:lnTo>
                  <a:lnTo>
                    <a:pt x="378034" y="28243"/>
                  </a:lnTo>
                  <a:lnTo>
                    <a:pt x="364327" y="31698"/>
                  </a:lnTo>
                  <a:lnTo>
                    <a:pt x="350438" y="35170"/>
                  </a:lnTo>
                  <a:lnTo>
                    <a:pt x="335934" y="38655"/>
                  </a:lnTo>
                  <a:lnTo>
                    <a:pt x="320562" y="42148"/>
                  </a:lnTo>
                  <a:lnTo>
                    <a:pt x="304091" y="45646"/>
                  </a:lnTo>
                  <a:lnTo>
                    <a:pt x="286525" y="49148"/>
                  </a:lnTo>
                  <a:lnTo>
                    <a:pt x="268183" y="52652"/>
                  </a:lnTo>
                  <a:lnTo>
                    <a:pt x="249579" y="56159"/>
                  </a:lnTo>
                  <a:lnTo>
                    <a:pt x="231032" y="59661"/>
                  </a:lnTo>
                  <a:lnTo>
                    <a:pt x="212667" y="62997"/>
                  </a:lnTo>
                  <a:lnTo>
                    <a:pt x="194496" y="65857"/>
                  </a:lnTo>
                  <a:lnTo>
                    <a:pt x="176504" y="68117"/>
                  </a:lnTo>
                  <a:lnTo>
                    <a:pt x="158981" y="69973"/>
                  </a:lnTo>
                  <a:lnTo>
                    <a:pt x="142506" y="71834"/>
                  </a:lnTo>
                  <a:lnTo>
                    <a:pt x="127307" y="73936"/>
                  </a:lnTo>
                  <a:lnTo>
                    <a:pt x="113133" y="76180"/>
                  </a:lnTo>
                  <a:lnTo>
                    <a:pt x="99459" y="78233"/>
                  </a:lnTo>
                  <a:lnTo>
                    <a:pt x="85927" y="79911"/>
                  </a:lnTo>
                  <a:lnTo>
                    <a:pt x="72398" y="81193"/>
                  </a:lnTo>
                  <a:lnTo>
                    <a:pt x="57226" y="82267"/>
                  </a:lnTo>
                  <a:lnTo>
                    <a:pt x="35720" y="832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94071" y="583739"/>
              <a:ext cx="237046" cy="135004"/>
            </a:xfrm>
            <a:custGeom>
              <a:avLst/>
              <a:gdLst/>
              <a:ahLst/>
              <a:cxnLst/>
              <a:rect l="0" t="0" r="0" b="0"/>
              <a:pathLst>
                <a:path w="237046" h="135004">
                  <a:moveTo>
                    <a:pt x="0" y="10528"/>
                  </a:moveTo>
                  <a:lnTo>
                    <a:pt x="0" y="22263"/>
                  </a:lnTo>
                  <a:lnTo>
                    <a:pt x="0" y="33392"/>
                  </a:lnTo>
                  <a:lnTo>
                    <a:pt x="9" y="44986"/>
                  </a:lnTo>
                  <a:lnTo>
                    <a:pt x="354" y="56974"/>
                  </a:lnTo>
                  <a:lnTo>
                    <a:pt x="1651" y="68986"/>
                  </a:lnTo>
                  <a:lnTo>
                    <a:pt x="4158" y="80784"/>
                  </a:lnTo>
                  <a:lnTo>
                    <a:pt x="7809" y="92138"/>
                  </a:lnTo>
                  <a:lnTo>
                    <a:pt x="12402" y="102758"/>
                  </a:lnTo>
                  <a:lnTo>
                    <a:pt x="17718" y="112551"/>
                  </a:lnTo>
                  <a:lnTo>
                    <a:pt x="23728" y="121107"/>
                  </a:lnTo>
                  <a:lnTo>
                    <a:pt x="30585" y="127651"/>
                  </a:lnTo>
                  <a:lnTo>
                    <a:pt x="38302" y="131931"/>
                  </a:lnTo>
                  <a:lnTo>
                    <a:pt x="46601" y="133838"/>
                  </a:lnTo>
                  <a:lnTo>
                    <a:pt x="55017" y="133157"/>
                  </a:lnTo>
                  <a:lnTo>
                    <a:pt x="63266" y="130027"/>
                  </a:lnTo>
                  <a:lnTo>
                    <a:pt x="71092" y="124689"/>
                  </a:lnTo>
                  <a:lnTo>
                    <a:pt x="78195" y="117304"/>
                  </a:lnTo>
                  <a:lnTo>
                    <a:pt x="84504" y="108190"/>
                  </a:lnTo>
                  <a:lnTo>
                    <a:pt x="90661" y="98959"/>
                  </a:lnTo>
                  <a:lnTo>
                    <a:pt x="97578" y="93397"/>
                  </a:lnTo>
                  <a:lnTo>
                    <a:pt x="104844" y="93396"/>
                  </a:lnTo>
                  <a:lnTo>
                    <a:pt x="111700" y="97184"/>
                  </a:lnTo>
                  <a:lnTo>
                    <a:pt x="118242" y="103153"/>
                  </a:lnTo>
                  <a:lnTo>
                    <a:pt x="124709" y="110146"/>
                  </a:lnTo>
                  <a:lnTo>
                    <a:pt x="131242" y="117499"/>
                  </a:lnTo>
                  <a:lnTo>
                    <a:pt x="138211" y="124418"/>
                  </a:lnTo>
                  <a:lnTo>
                    <a:pt x="146230" y="129864"/>
                  </a:lnTo>
                  <a:lnTo>
                    <a:pt x="155537" y="133414"/>
                  </a:lnTo>
                  <a:lnTo>
                    <a:pt x="165884" y="135003"/>
                  </a:lnTo>
                  <a:lnTo>
                    <a:pt x="176743" y="134641"/>
                  </a:lnTo>
                  <a:lnTo>
                    <a:pt x="187740" y="132540"/>
                  </a:lnTo>
                  <a:lnTo>
                    <a:pt x="198376" y="128710"/>
                  </a:lnTo>
                  <a:lnTo>
                    <a:pt x="207978" y="122874"/>
                  </a:lnTo>
                  <a:lnTo>
                    <a:pt x="216276" y="115064"/>
                  </a:lnTo>
                  <a:lnTo>
                    <a:pt x="223184" y="105568"/>
                  </a:lnTo>
                  <a:lnTo>
                    <a:pt x="228615" y="94754"/>
                  </a:lnTo>
                  <a:lnTo>
                    <a:pt x="232674" y="82966"/>
                  </a:lnTo>
                  <a:lnTo>
                    <a:pt x="235436" y="70646"/>
                  </a:lnTo>
                  <a:lnTo>
                    <a:pt x="236858" y="58311"/>
                  </a:lnTo>
                  <a:lnTo>
                    <a:pt x="237045" y="46254"/>
                  </a:lnTo>
                  <a:lnTo>
                    <a:pt x="236370" y="35002"/>
                  </a:lnTo>
                  <a:lnTo>
                    <a:pt x="235322" y="24307"/>
                  </a:lnTo>
                  <a:lnTo>
                    <a:pt x="233812" y="13231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89258" y="603781"/>
              <a:ext cx="156051" cy="131583"/>
            </a:xfrm>
            <a:custGeom>
              <a:avLst/>
              <a:gdLst/>
              <a:ahLst/>
              <a:cxnLst/>
              <a:rect l="0" t="0" r="0" b="0"/>
              <a:pathLst>
                <a:path w="156051" h="131583">
                  <a:moveTo>
                    <a:pt x="104895" y="11543"/>
                  </a:moveTo>
                  <a:lnTo>
                    <a:pt x="98894" y="5877"/>
                  </a:lnTo>
                  <a:lnTo>
                    <a:pt x="92049" y="2233"/>
                  </a:lnTo>
                  <a:lnTo>
                    <a:pt x="83662" y="328"/>
                  </a:lnTo>
                  <a:lnTo>
                    <a:pt x="74034" y="0"/>
                  </a:lnTo>
                  <a:lnTo>
                    <a:pt x="63720" y="1267"/>
                  </a:lnTo>
                  <a:lnTo>
                    <a:pt x="53121" y="3996"/>
                  </a:lnTo>
                  <a:lnTo>
                    <a:pt x="42769" y="8090"/>
                  </a:lnTo>
                  <a:lnTo>
                    <a:pt x="33366" y="13573"/>
                  </a:lnTo>
                  <a:lnTo>
                    <a:pt x="25200" y="20331"/>
                  </a:lnTo>
                  <a:lnTo>
                    <a:pt x="18212" y="28137"/>
                  </a:lnTo>
                  <a:lnTo>
                    <a:pt x="12195" y="36746"/>
                  </a:lnTo>
                  <a:lnTo>
                    <a:pt x="6935" y="45943"/>
                  </a:lnTo>
                  <a:lnTo>
                    <a:pt x="2722" y="55558"/>
                  </a:lnTo>
                  <a:lnTo>
                    <a:pt x="320" y="65465"/>
                  </a:lnTo>
                  <a:lnTo>
                    <a:pt x="0" y="75569"/>
                  </a:lnTo>
                  <a:lnTo>
                    <a:pt x="1582" y="85641"/>
                  </a:lnTo>
                  <a:lnTo>
                    <a:pt x="4703" y="95331"/>
                  </a:lnTo>
                  <a:lnTo>
                    <a:pt x="8996" y="104469"/>
                  </a:lnTo>
                  <a:lnTo>
                    <a:pt x="14470" y="112741"/>
                  </a:lnTo>
                  <a:lnTo>
                    <a:pt x="21493" y="119619"/>
                  </a:lnTo>
                  <a:lnTo>
                    <a:pt x="30135" y="124942"/>
                  </a:lnTo>
                  <a:lnTo>
                    <a:pt x="40039" y="128703"/>
                  </a:lnTo>
                  <a:lnTo>
                    <a:pt x="50603" y="130869"/>
                  </a:lnTo>
                  <a:lnTo>
                    <a:pt x="61407" y="131582"/>
                  </a:lnTo>
                  <a:lnTo>
                    <a:pt x="72084" y="130945"/>
                  </a:lnTo>
                  <a:lnTo>
                    <a:pt x="82246" y="128930"/>
                  </a:lnTo>
                  <a:lnTo>
                    <a:pt x="91744" y="125653"/>
                  </a:lnTo>
                  <a:lnTo>
                    <a:pt x="100613" y="121336"/>
                  </a:lnTo>
                  <a:lnTo>
                    <a:pt x="108963" y="116222"/>
                  </a:lnTo>
                  <a:lnTo>
                    <a:pt x="116919" y="110525"/>
                  </a:lnTo>
                  <a:lnTo>
                    <a:pt x="124586" y="104412"/>
                  </a:lnTo>
                  <a:lnTo>
                    <a:pt x="132049" y="98010"/>
                  </a:lnTo>
                  <a:lnTo>
                    <a:pt x="139356" y="91404"/>
                  </a:lnTo>
                  <a:lnTo>
                    <a:pt x="146060" y="84494"/>
                  </a:lnTo>
                  <a:lnTo>
                    <a:pt x="151272" y="77016"/>
                  </a:lnTo>
                  <a:lnTo>
                    <a:pt x="154619" y="68875"/>
                  </a:lnTo>
                  <a:lnTo>
                    <a:pt x="156050" y="60288"/>
                  </a:lnTo>
                  <a:lnTo>
                    <a:pt x="155574" y="51677"/>
                  </a:lnTo>
                  <a:lnTo>
                    <a:pt x="153399" y="43303"/>
                  </a:lnTo>
                  <a:lnTo>
                    <a:pt x="149780" y="35535"/>
                  </a:lnTo>
                  <a:lnTo>
                    <a:pt x="144350" y="28177"/>
                  </a:lnTo>
                  <a:lnTo>
                    <a:pt x="134401" y="20586"/>
                  </a:lnTo>
                  <a:lnTo>
                    <a:pt x="115424" y="115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941635" y="541625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201703" y="2867"/>
                  </a:lnTo>
                  <a:lnTo>
                    <a:pt x="192716" y="5009"/>
                  </a:lnTo>
                  <a:lnTo>
                    <a:pt x="182720" y="6616"/>
                  </a:lnTo>
                  <a:lnTo>
                    <a:pt x="171739" y="7970"/>
                  </a:lnTo>
                  <a:lnTo>
                    <a:pt x="159928" y="9466"/>
                  </a:lnTo>
                  <a:lnTo>
                    <a:pt x="147465" y="11313"/>
                  </a:lnTo>
                  <a:lnTo>
                    <a:pt x="134355" y="13380"/>
                  </a:lnTo>
                  <a:lnTo>
                    <a:pt x="120425" y="15312"/>
                  </a:lnTo>
                  <a:lnTo>
                    <a:pt x="105654" y="16908"/>
                  </a:lnTo>
                  <a:lnTo>
                    <a:pt x="90314" y="18132"/>
                  </a:lnTo>
                  <a:lnTo>
                    <a:pt x="74863" y="19028"/>
                  </a:lnTo>
                  <a:lnTo>
                    <a:pt x="59599" y="19665"/>
                  </a:lnTo>
                  <a:lnTo>
                    <a:pt x="45215" y="20111"/>
                  </a:lnTo>
                  <a:lnTo>
                    <a:pt x="31471" y="20466"/>
                  </a:lnTo>
                  <a:lnTo>
                    <a:pt x="17162" y="207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632824" y="447921"/>
              <a:ext cx="299668" cy="268100"/>
            </a:xfrm>
            <a:custGeom>
              <a:avLst/>
              <a:gdLst/>
              <a:ahLst/>
              <a:cxnLst/>
              <a:rect l="0" t="0" r="0" b="0"/>
              <a:pathLst>
                <a:path w="299668" h="268100">
                  <a:moveTo>
                    <a:pt x="256376" y="9476"/>
                  </a:moveTo>
                  <a:lnTo>
                    <a:pt x="241774" y="6609"/>
                  </a:lnTo>
                  <a:lnTo>
                    <a:pt x="228503" y="4467"/>
                  </a:lnTo>
                  <a:lnTo>
                    <a:pt x="215297" y="2864"/>
                  </a:lnTo>
                  <a:lnTo>
                    <a:pt x="201783" y="1684"/>
                  </a:lnTo>
                  <a:lnTo>
                    <a:pt x="187626" y="835"/>
                  </a:lnTo>
                  <a:lnTo>
                    <a:pt x="172729" y="242"/>
                  </a:lnTo>
                  <a:lnTo>
                    <a:pt x="157482" y="0"/>
                  </a:lnTo>
                  <a:lnTo>
                    <a:pt x="142633" y="365"/>
                  </a:lnTo>
                  <a:lnTo>
                    <a:pt x="128570" y="1425"/>
                  </a:lnTo>
                  <a:lnTo>
                    <a:pt x="115180" y="3119"/>
                  </a:lnTo>
                  <a:lnTo>
                    <a:pt x="102042" y="5328"/>
                  </a:lnTo>
                  <a:lnTo>
                    <a:pt x="88873" y="7924"/>
                  </a:lnTo>
                  <a:lnTo>
                    <a:pt x="75724" y="10803"/>
                  </a:lnTo>
                  <a:lnTo>
                    <a:pt x="62880" y="13881"/>
                  </a:lnTo>
                  <a:lnTo>
                    <a:pt x="50500" y="17106"/>
                  </a:lnTo>
                  <a:lnTo>
                    <a:pt x="38744" y="20763"/>
                  </a:lnTo>
                  <a:lnTo>
                    <a:pt x="27848" y="25436"/>
                  </a:lnTo>
                  <a:lnTo>
                    <a:pt x="17874" y="31362"/>
                  </a:lnTo>
                  <a:lnTo>
                    <a:pt x="9363" y="38463"/>
                  </a:lnTo>
                  <a:lnTo>
                    <a:pt x="3381" y="46525"/>
                  </a:lnTo>
                  <a:lnTo>
                    <a:pt x="293" y="55315"/>
                  </a:lnTo>
                  <a:lnTo>
                    <a:pt x="0" y="64471"/>
                  </a:lnTo>
                  <a:lnTo>
                    <a:pt x="2304" y="73529"/>
                  </a:lnTo>
                  <a:lnTo>
                    <a:pt x="6820" y="82236"/>
                  </a:lnTo>
                  <a:lnTo>
                    <a:pt x="13239" y="90216"/>
                  </a:lnTo>
                  <a:lnTo>
                    <a:pt x="21425" y="96897"/>
                  </a:lnTo>
                  <a:lnTo>
                    <a:pt x="31142" y="102087"/>
                  </a:lnTo>
                  <a:lnTo>
                    <a:pt x="41916" y="105759"/>
                  </a:lnTo>
                  <a:lnTo>
                    <a:pt x="53137" y="107865"/>
                  </a:lnTo>
                  <a:lnTo>
                    <a:pt x="64434" y="108547"/>
                  </a:lnTo>
                  <a:lnTo>
                    <a:pt x="75968" y="108229"/>
                  </a:lnTo>
                  <a:lnTo>
                    <a:pt x="88310" y="107493"/>
                  </a:lnTo>
                  <a:lnTo>
                    <a:pt x="101719" y="106715"/>
                  </a:lnTo>
                  <a:lnTo>
                    <a:pt x="115827" y="106214"/>
                  </a:lnTo>
                  <a:lnTo>
                    <a:pt x="129844" y="106336"/>
                  </a:lnTo>
                  <a:lnTo>
                    <a:pt x="143311" y="107200"/>
                  </a:lnTo>
                  <a:lnTo>
                    <a:pt x="156117" y="108748"/>
                  </a:lnTo>
                  <a:lnTo>
                    <a:pt x="168323" y="110850"/>
                  </a:lnTo>
                  <a:lnTo>
                    <a:pt x="180049" y="113371"/>
                  </a:lnTo>
                  <a:lnTo>
                    <a:pt x="191414" y="116198"/>
                  </a:lnTo>
                  <a:lnTo>
                    <a:pt x="202521" y="119240"/>
                  </a:lnTo>
                  <a:lnTo>
                    <a:pt x="213441" y="122437"/>
                  </a:lnTo>
                  <a:lnTo>
                    <a:pt x="224064" y="125904"/>
                  </a:lnTo>
                  <a:lnTo>
                    <a:pt x="234125" y="129918"/>
                  </a:lnTo>
                  <a:lnTo>
                    <a:pt x="243522" y="134583"/>
                  </a:lnTo>
                  <a:lnTo>
                    <a:pt x="252307" y="139853"/>
                  </a:lnTo>
                  <a:lnTo>
                    <a:pt x="260594" y="145616"/>
                  </a:lnTo>
                  <a:lnTo>
                    <a:pt x="268497" y="151757"/>
                  </a:lnTo>
                  <a:lnTo>
                    <a:pt x="275959" y="158338"/>
                  </a:lnTo>
                  <a:lnTo>
                    <a:pt x="282752" y="165587"/>
                  </a:lnTo>
                  <a:lnTo>
                    <a:pt x="288795" y="173576"/>
                  </a:lnTo>
                  <a:lnTo>
                    <a:pt x="293835" y="182228"/>
                  </a:lnTo>
                  <a:lnTo>
                    <a:pt x="297391" y="191414"/>
                  </a:lnTo>
                  <a:lnTo>
                    <a:pt x="299332" y="200998"/>
                  </a:lnTo>
                  <a:lnTo>
                    <a:pt x="299667" y="210704"/>
                  </a:lnTo>
                  <a:lnTo>
                    <a:pt x="298380" y="220140"/>
                  </a:lnTo>
                  <a:lnTo>
                    <a:pt x="295621" y="229110"/>
                  </a:lnTo>
                  <a:lnTo>
                    <a:pt x="291500" y="237436"/>
                  </a:lnTo>
                  <a:lnTo>
                    <a:pt x="285993" y="244883"/>
                  </a:lnTo>
                  <a:lnTo>
                    <a:pt x="279207" y="251405"/>
                  </a:lnTo>
                  <a:lnTo>
                    <a:pt x="271043" y="256956"/>
                  </a:lnTo>
                  <a:lnTo>
                    <a:pt x="261128" y="261393"/>
                  </a:lnTo>
                  <a:lnTo>
                    <a:pt x="249423" y="264746"/>
                  </a:lnTo>
                  <a:lnTo>
                    <a:pt x="236325" y="267016"/>
                  </a:lnTo>
                  <a:lnTo>
                    <a:pt x="222470" y="268099"/>
                  </a:lnTo>
                  <a:lnTo>
                    <a:pt x="208306" y="268051"/>
                  </a:lnTo>
                  <a:lnTo>
                    <a:pt x="194220" y="267054"/>
                  </a:lnTo>
                  <a:lnTo>
                    <a:pt x="180617" y="265322"/>
                  </a:lnTo>
                  <a:lnTo>
                    <a:pt x="167657" y="263049"/>
                  </a:lnTo>
                  <a:lnTo>
                    <a:pt x="155312" y="260388"/>
                  </a:lnTo>
                  <a:lnTo>
                    <a:pt x="143473" y="257457"/>
                  </a:lnTo>
                  <a:lnTo>
                    <a:pt x="132022" y="254335"/>
                  </a:lnTo>
                  <a:lnTo>
                    <a:pt x="120855" y="250917"/>
                  </a:lnTo>
                  <a:lnTo>
                    <a:pt x="109888" y="246937"/>
                  </a:lnTo>
                  <a:lnTo>
                    <a:pt x="99076" y="242302"/>
                  </a:lnTo>
                  <a:lnTo>
                    <a:pt x="88827" y="237372"/>
                  </a:lnTo>
                  <a:lnTo>
                    <a:pt x="78994" y="232382"/>
                  </a:lnTo>
                  <a:lnTo>
                    <a:pt x="68712" y="226894"/>
                  </a:lnTo>
                  <a:lnTo>
                    <a:pt x="56335" y="2200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039313" y="583739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7" y="8935"/>
                  </a:lnTo>
                  <a:lnTo>
                    <a:pt x="2806" y="18562"/>
                  </a:lnTo>
                  <a:lnTo>
                    <a:pt x="1207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80"/>
                  </a:lnTo>
                  <a:lnTo>
                    <a:pt x="1896" y="79715"/>
                  </a:lnTo>
                  <a:lnTo>
                    <a:pt x="3393" y="91742"/>
                  </a:lnTo>
                  <a:lnTo>
                    <a:pt x="5273" y="106029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015542" y="4363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099770" y="558568"/>
              <a:ext cx="253535" cy="325006"/>
            </a:xfrm>
            <a:custGeom>
              <a:avLst/>
              <a:gdLst/>
              <a:ahLst/>
              <a:cxnLst/>
              <a:rect l="0" t="0" r="0" b="0"/>
              <a:pathLst>
                <a:path w="253535" h="325006">
                  <a:moveTo>
                    <a:pt x="210570" y="98870"/>
                  </a:moveTo>
                  <a:lnTo>
                    <a:pt x="210436" y="84336"/>
                  </a:lnTo>
                  <a:lnTo>
                    <a:pt x="209156" y="71705"/>
                  </a:lnTo>
                  <a:lnTo>
                    <a:pt x="206563" y="59805"/>
                  </a:lnTo>
                  <a:lnTo>
                    <a:pt x="202844" y="48495"/>
                  </a:lnTo>
                  <a:lnTo>
                    <a:pt x="198210" y="37952"/>
                  </a:lnTo>
                  <a:lnTo>
                    <a:pt x="192864" y="28227"/>
                  </a:lnTo>
                  <a:lnTo>
                    <a:pt x="186498" y="19555"/>
                  </a:lnTo>
                  <a:lnTo>
                    <a:pt x="178339" y="12406"/>
                  </a:lnTo>
                  <a:lnTo>
                    <a:pt x="168117" y="6900"/>
                  </a:lnTo>
                  <a:lnTo>
                    <a:pt x="156339" y="3017"/>
                  </a:lnTo>
                  <a:lnTo>
                    <a:pt x="143977" y="768"/>
                  </a:lnTo>
                  <a:lnTo>
                    <a:pt x="131670" y="0"/>
                  </a:lnTo>
                  <a:lnTo>
                    <a:pt x="119832" y="600"/>
                  </a:lnTo>
                  <a:lnTo>
                    <a:pt x="108817" y="2590"/>
                  </a:lnTo>
                  <a:lnTo>
                    <a:pt x="98716" y="5856"/>
                  </a:lnTo>
                  <a:lnTo>
                    <a:pt x="89596" y="10334"/>
                  </a:lnTo>
                  <a:lnTo>
                    <a:pt x="81601" y="16089"/>
                  </a:lnTo>
                  <a:lnTo>
                    <a:pt x="74695" y="23035"/>
                  </a:lnTo>
                  <a:lnTo>
                    <a:pt x="68544" y="30969"/>
                  </a:lnTo>
                  <a:lnTo>
                    <a:pt x="62637" y="39666"/>
                  </a:lnTo>
                  <a:lnTo>
                    <a:pt x="56671" y="48922"/>
                  </a:lnTo>
                  <a:lnTo>
                    <a:pt x="51017" y="58577"/>
                  </a:lnTo>
                  <a:lnTo>
                    <a:pt x="46586" y="68511"/>
                  </a:lnTo>
                  <a:lnTo>
                    <a:pt x="43803" y="78632"/>
                  </a:lnTo>
                  <a:lnTo>
                    <a:pt x="42937" y="88716"/>
                  </a:lnTo>
                  <a:lnTo>
                    <a:pt x="44334" y="98414"/>
                  </a:lnTo>
                  <a:lnTo>
                    <a:pt x="47952" y="107558"/>
                  </a:lnTo>
                  <a:lnTo>
                    <a:pt x="53620" y="115833"/>
                  </a:lnTo>
                  <a:lnTo>
                    <a:pt x="61228" y="122714"/>
                  </a:lnTo>
                  <a:lnTo>
                    <a:pt x="70517" y="128034"/>
                  </a:lnTo>
                  <a:lnTo>
                    <a:pt x="80817" y="131623"/>
                  </a:lnTo>
                  <a:lnTo>
                    <a:pt x="91181" y="133141"/>
                  </a:lnTo>
                  <a:lnTo>
                    <a:pt x="101071" y="132606"/>
                  </a:lnTo>
                  <a:lnTo>
                    <a:pt x="110334" y="130316"/>
                  </a:lnTo>
                  <a:lnTo>
                    <a:pt x="119015" y="126654"/>
                  </a:lnTo>
                  <a:lnTo>
                    <a:pt x="127227" y="121992"/>
                  </a:lnTo>
                  <a:lnTo>
                    <a:pt x="135081" y="117273"/>
                  </a:lnTo>
                  <a:lnTo>
                    <a:pt x="142677" y="113945"/>
                  </a:lnTo>
                  <a:lnTo>
                    <a:pt x="150090" y="112692"/>
                  </a:lnTo>
                  <a:lnTo>
                    <a:pt x="157377" y="113822"/>
                  </a:lnTo>
                  <a:lnTo>
                    <a:pt x="164577" y="117624"/>
                  </a:lnTo>
                  <a:lnTo>
                    <a:pt x="171722" y="123961"/>
                  </a:lnTo>
                  <a:lnTo>
                    <a:pt x="178996" y="132418"/>
                  </a:lnTo>
                  <a:lnTo>
                    <a:pt x="186718" y="142512"/>
                  </a:lnTo>
                  <a:lnTo>
                    <a:pt x="195023" y="153809"/>
                  </a:lnTo>
                  <a:lnTo>
                    <a:pt x="203719" y="165965"/>
                  </a:lnTo>
                  <a:lnTo>
                    <a:pt x="212404" y="178721"/>
                  </a:lnTo>
                  <a:lnTo>
                    <a:pt x="220832" y="191887"/>
                  </a:lnTo>
                  <a:lnTo>
                    <a:pt x="228778" y="205167"/>
                  </a:lnTo>
                  <a:lnTo>
                    <a:pt x="235961" y="218163"/>
                  </a:lnTo>
                  <a:lnTo>
                    <a:pt x="242299" y="230689"/>
                  </a:lnTo>
                  <a:lnTo>
                    <a:pt x="247554" y="242898"/>
                  </a:lnTo>
                  <a:lnTo>
                    <a:pt x="251262" y="255169"/>
                  </a:lnTo>
                  <a:lnTo>
                    <a:pt x="253300" y="267712"/>
                  </a:lnTo>
                  <a:lnTo>
                    <a:pt x="253534" y="280086"/>
                  </a:lnTo>
                  <a:lnTo>
                    <a:pt x="251648" y="291336"/>
                  </a:lnTo>
                  <a:lnTo>
                    <a:pt x="247663" y="301008"/>
                  </a:lnTo>
                  <a:lnTo>
                    <a:pt x="241566" y="308976"/>
                  </a:lnTo>
                  <a:lnTo>
                    <a:pt x="233129" y="315186"/>
                  </a:lnTo>
                  <a:lnTo>
                    <a:pt x="222454" y="319800"/>
                  </a:lnTo>
                  <a:lnTo>
                    <a:pt x="209897" y="322950"/>
                  </a:lnTo>
                  <a:lnTo>
                    <a:pt x="195884" y="324639"/>
                  </a:lnTo>
                  <a:lnTo>
                    <a:pt x="180788" y="325005"/>
                  </a:lnTo>
                  <a:lnTo>
                    <a:pt x="164756" y="324288"/>
                  </a:lnTo>
                  <a:lnTo>
                    <a:pt x="147711" y="322746"/>
                  </a:lnTo>
                  <a:lnTo>
                    <a:pt x="129698" y="320604"/>
                  </a:lnTo>
                  <a:lnTo>
                    <a:pt x="111197" y="318202"/>
                  </a:lnTo>
                  <a:lnTo>
                    <a:pt x="93002" y="315977"/>
                  </a:lnTo>
                  <a:lnTo>
                    <a:pt x="75556" y="314151"/>
                  </a:lnTo>
                  <a:lnTo>
                    <a:pt x="59335" y="312753"/>
                  </a:lnTo>
                  <a:lnTo>
                    <a:pt x="43331" y="311582"/>
                  </a:lnTo>
                  <a:lnTo>
                    <a:pt x="25027" y="310536"/>
                  </a:lnTo>
                  <a:lnTo>
                    <a:pt x="0" y="309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320869" y="556258"/>
              <a:ext cx="168457" cy="185409"/>
            </a:xfrm>
            <a:custGeom>
              <a:avLst/>
              <a:gdLst/>
              <a:ahLst/>
              <a:cxnLst/>
              <a:rect l="0" t="0" r="0" b="0"/>
              <a:pathLst>
                <a:path w="168457" h="185409">
                  <a:moveTo>
                    <a:pt x="0" y="38009"/>
                  </a:moveTo>
                  <a:lnTo>
                    <a:pt x="68" y="49745"/>
                  </a:lnTo>
                  <a:lnTo>
                    <a:pt x="708" y="60873"/>
                  </a:lnTo>
                  <a:lnTo>
                    <a:pt x="2004" y="72467"/>
                  </a:lnTo>
                  <a:lnTo>
                    <a:pt x="3864" y="84456"/>
                  </a:lnTo>
                  <a:lnTo>
                    <a:pt x="6180" y="96467"/>
                  </a:lnTo>
                  <a:lnTo>
                    <a:pt x="8846" y="108270"/>
                  </a:lnTo>
                  <a:lnTo>
                    <a:pt x="11770" y="119796"/>
                  </a:lnTo>
                  <a:lnTo>
                    <a:pt x="14878" y="131065"/>
                  </a:lnTo>
                  <a:lnTo>
                    <a:pt x="18097" y="142054"/>
                  </a:lnTo>
                  <a:lnTo>
                    <a:pt x="20801" y="150347"/>
                  </a:lnTo>
                  <a:lnTo>
                    <a:pt x="22056" y="152693"/>
                  </a:lnTo>
                  <a:lnTo>
                    <a:pt x="21816" y="149744"/>
                  </a:lnTo>
                  <a:lnTo>
                    <a:pt x="20466" y="143046"/>
                  </a:lnTo>
                  <a:lnTo>
                    <a:pt x="18535" y="133843"/>
                  </a:lnTo>
                  <a:lnTo>
                    <a:pt x="16594" y="122994"/>
                  </a:lnTo>
                  <a:lnTo>
                    <a:pt x="14946" y="111058"/>
                  </a:lnTo>
                  <a:lnTo>
                    <a:pt x="13832" y="98242"/>
                  </a:lnTo>
                  <a:lnTo>
                    <a:pt x="13530" y="84481"/>
                  </a:lnTo>
                  <a:lnTo>
                    <a:pt x="14112" y="69818"/>
                  </a:lnTo>
                  <a:lnTo>
                    <a:pt x="15806" y="54881"/>
                  </a:lnTo>
                  <a:lnTo>
                    <a:pt x="19071" y="40763"/>
                  </a:lnTo>
                  <a:lnTo>
                    <a:pt x="24009" y="28023"/>
                  </a:lnTo>
                  <a:lnTo>
                    <a:pt x="30425" y="17182"/>
                  </a:lnTo>
                  <a:lnTo>
                    <a:pt x="38020" y="8955"/>
                  </a:lnTo>
                  <a:lnTo>
                    <a:pt x="46492" y="3468"/>
                  </a:lnTo>
                  <a:lnTo>
                    <a:pt x="55433" y="547"/>
                  </a:lnTo>
                  <a:lnTo>
                    <a:pt x="64346" y="0"/>
                  </a:lnTo>
                  <a:lnTo>
                    <a:pt x="72966" y="1481"/>
                  </a:lnTo>
                  <a:lnTo>
                    <a:pt x="81225" y="4723"/>
                  </a:lnTo>
                  <a:lnTo>
                    <a:pt x="89158" y="9631"/>
                  </a:lnTo>
                  <a:lnTo>
                    <a:pt x="96831" y="16001"/>
                  </a:lnTo>
                  <a:lnTo>
                    <a:pt x="104308" y="23546"/>
                  </a:lnTo>
                  <a:lnTo>
                    <a:pt x="111641" y="31980"/>
                  </a:lnTo>
                  <a:lnTo>
                    <a:pt x="118872" y="41064"/>
                  </a:lnTo>
                  <a:lnTo>
                    <a:pt x="125865" y="50774"/>
                  </a:lnTo>
                  <a:lnTo>
                    <a:pt x="132334" y="61277"/>
                  </a:lnTo>
                  <a:lnTo>
                    <a:pt x="138166" y="72599"/>
                  </a:lnTo>
                  <a:lnTo>
                    <a:pt x="143405" y="84473"/>
                  </a:lnTo>
                  <a:lnTo>
                    <a:pt x="148156" y="96444"/>
                  </a:lnTo>
                  <a:lnTo>
                    <a:pt x="152534" y="108237"/>
                  </a:lnTo>
                  <a:lnTo>
                    <a:pt x="156489" y="119892"/>
                  </a:lnTo>
                  <a:lnTo>
                    <a:pt x="160195" y="133127"/>
                  </a:lnTo>
                  <a:lnTo>
                    <a:pt x="163978" y="152455"/>
                  </a:lnTo>
                  <a:lnTo>
                    <a:pt x="168456" y="1854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538545" y="552153"/>
              <a:ext cx="212313" cy="206057"/>
            </a:xfrm>
            <a:custGeom>
              <a:avLst/>
              <a:gdLst/>
              <a:ahLst/>
              <a:cxnLst/>
              <a:rect l="0" t="0" r="0" b="0"/>
              <a:pathLst>
                <a:path w="212313" h="206057">
                  <a:moveTo>
                    <a:pt x="140293" y="0"/>
                  </a:moveTo>
                  <a:lnTo>
                    <a:pt x="125624" y="67"/>
                  </a:lnTo>
                  <a:lnTo>
                    <a:pt x="111713" y="708"/>
                  </a:lnTo>
                  <a:lnTo>
                    <a:pt x="97224" y="2009"/>
                  </a:lnTo>
                  <a:lnTo>
                    <a:pt x="82369" y="4041"/>
                  </a:lnTo>
                  <a:lnTo>
                    <a:pt x="67840" y="7006"/>
                  </a:lnTo>
                  <a:lnTo>
                    <a:pt x="54031" y="10930"/>
                  </a:lnTo>
                  <a:lnTo>
                    <a:pt x="41165" y="15852"/>
                  </a:lnTo>
                  <a:lnTo>
                    <a:pt x="29450" y="21904"/>
                  </a:lnTo>
                  <a:lnTo>
                    <a:pt x="18889" y="29044"/>
                  </a:lnTo>
                  <a:lnTo>
                    <a:pt x="9968" y="36939"/>
                  </a:lnTo>
                  <a:lnTo>
                    <a:pt x="3705" y="45076"/>
                  </a:lnTo>
                  <a:lnTo>
                    <a:pt x="424" y="53134"/>
                  </a:lnTo>
                  <a:lnTo>
                    <a:pt x="0" y="60830"/>
                  </a:lnTo>
                  <a:lnTo>
                    <a:pt x="2215" y="67846"/>
                  </a:lnTo>
                  <a:lnTo>
                    <a:pt x="6675" y="74076"/>
                  </a:lnTo>
                  <a:lnTo>
                    <a:pt x="13226" y="79428"/>
                  </a:lnTo>
                  <a:lnTo>
                    <a:pt x="22034" y="83732"/>
                  </a:lnTo>
                  <a:lnTo>
                    <a:pt x="32986" y="87005"/>
                  </a:lnTo>
                  <a:lnTo>
                    <a:pt x="45573" y="89561"/>
                  </a:lnTo>
                  <a:lnTo>
                    <a:pt x="59085" y="91900"/>
                  </a:lnTo>
                  <a:lnTo>
                    <a:pt x="73018" y="94331"/>
                  </a:lnTo>
                  <a:lnTo>
                    <a:pt x="86947" y="96967"/>
                  </a:lnTo>
                  <a:lnTo>
                    <a:pt x="100447" y="99817"/>
                  </a:lnTo>
                  <a:lnTo>
                    <a:pt x="113338" y="102847"/>
                  </a:lnTo>
                  <a:lnTo>
                    <a:pt x="125638" y="106018"/>
                  </a:lnTo>
                  <a:lnTo>
                    <a:pt x="137446" y="109293"/>
                  </a:lnTo>
                  <a:lnTo>
                    <a:pt x="148872" y="112645"/>
                  </a:lnTo>
                  <a:lnTo>
                    <a:pt x="159851" y="116218"/>
                  </a:lnTo>
                  <a:lnTo>
                    <a:pt x="170161" y="120301"/>
                  </a:lnTo>
                  <a:lnTo>
                    <a:pt x="179723" y="125018"/>
                  </a:lnTo>
                  <a:lnTo>
                    <a:pt x="188450" y="130492"/>
                  </a:lnTo>
                  <a:lnTo>
                    <a:pt x="196168" y="136924"/>
                  </a:lnTo>
                  <a:lnTo>
                    <a:pt x="202863" y="144323"/>
                  </a:lnTo>
                  <a:lnTo>
                    <a:pt x="208188" y="152394"/>
                  </a:lnTo>
                  <a:lnTo>
                    <a:pt x="211411" y="160649"/>
                  </a:lnTo>
                  <a:lnTo>
                    <a:pt x="212312" y="168786"/>
                  </a:lnTo>
                  <a:lnTo>
                    <a:pt x="210967" y="176536"/>
                  </a:lnTo>
                  <a:lnTo>
                    <a:pt x="207480" y="183587"/>
                  </a:lnTo>
                  <a:lnTo>
                    <a:pt x="202132" y="189841"/>
                  </a:lnTo>
                  <a:lnTo>
                    <a:pt x="195136" y="195209"/>
                  </a:lnTo>
                  <a:lnTo>
                    <a:pt x="186555" y="199524"/>
                  </a:lnTo>
                  <a:lnTo>
                    <a:pt x="176569" y="202795"/>
                  </a:lnTo>
                  <a:lnTo>
                    <a:pt x="165613" y="205010"/>
                  </a:lnTo>
                  <a:lnTo>
                    <a:pt x="154267" y="206056"/>
                  </a:lnTo>
                  <a:lnTo>
                    <a:pt x="142898" y="205983"/>
                  </a:lnTo>
                  <a:lnTo>
                    <a:pt x="131655" y="204969"/>
                  </a:lnTo>
                  <a:lnTo>
                    <a:pt x="120572" y="203226"/>
                  </a:lnTo>
                  <a:lnTo>
                    <a:pt x="109637" y="200945"/>
                  </a:lnTo>
                  <a:lnTo>
                    <a:pt x="98816" y="198280"/>
                  </a:lnTo>
                  <a:lnTo>
                    <a:pt x="88084" y="195346"/>
                  </a:lnTo>
                  <a:lnTo>
                    <a:pt x="77424" y="192230"/>
                  </a:lnTo>
                  <a:lnTo>
                    <a:pt x="67080" y="189145"/>
                  </a:lnTo>
                  <a:lnTo>
                    <a:pt x="56429" y="186125"/>
                  </a:lnTo>
                  <a:lnTo>
                    <a:pt x="43415" y="182909"/>
                  </a:lnTo>
                  <a:lnTo>
                    <a:pt x="24479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175148" y="362640"/>
            <a:ext cx="703939" cy="473784"/>
            <a:chOff x="9175148" y="362640"/>
            <a:chExt cx="703939" cy="473784"/>
          </a:xfrm>
        </p:grpSpPr>
        <p:sp>
          <p:nvSpPr>
            <p:cNvPr id="21" name="Freeform 20"/>
            <p:cNvSpPr/>
            <p:nvPr/>
          </p:nvSpPr>
          <p:spPr>
            <a:xfrm>
              <a:off x="9175148" y="560272"/>
              <a:ext cx="314231" cy="244566"/>
            </a:xfrm>
            <a:custGeom>
              <a:avLst/>
              <a:gdLst/>
              <a:ahLst/>
              <a:cxnLst/>
              <a:rect l="0" t="0" r="0" b="0"/>
              <a:pathLst>
                <a:path w="314231" h="244566">
                  <a:moveTo>
                    <a:pt x="30114" y="23467"/>
                  </a:moveTo>
                  <a:lnTo>
                    <a:pt x="27315" y="35135"/>
                  </a:lnTo>
                  <a:lnTo>
                    <a:pt x="25812" y="45624"/>
                  </a:lnTo>
                  <a:lnTo>
                    <a:pt x="25507" y="55930"/>
                  </a:lnTo>
                  <a:lnTo>
                    <a:pt x="26186" y="66404"/>
                  </a:lnTo>
                  <a:lnTo>
                    <a:pt x="27653" y="77396"/>
                  </a:lnTo>
                  <a:lnTo>
                    <a:pt x="29718" y="89039"/>
                  </a:lnTo>
                  <a:lnTo>
                    <a:pt x="32054" y="101293"/>
                  </a:lnTo>
                  <a:lnTo>
                    <a:pt x="34229" y="114047"/>
                  </a:lnTo>
                  <a:lnTo>
                    <a:pt x="36018" y="127183"/>
                  </a:lnTo>
                  <a:lnTo>
                    <a:pt x="37385" y="140597"/>
                  </a:lnTo>
                  <a:lnTo>
                    <a:pt x="38384" y="154207"/>
                  </a:lnTo>
                  <a:lnTo>
                    <a:pt x="39086" y="167927"/>
                  </a:lnTo>
                  <a:lnTo>
                    <a:pt x="39217" y="180728"/>
                  </a:lnTo>
                  <a:lnTo>
                    <a:pt x="37560" y="190593"/>
                  </a:lnTo>
                  <a:lnTo>
                    <a:pt x="33266" y="195418"/>
                  </a:lnTo>
                  <a:lnTo>
                    <a:pt x="27684" y="194615"/>
                  </a:lnTo>
                  <a:lnTo>
                    <a:pt x="22445" y="190107"/>
                  </a:lnTo>
                  <a:lnTo>
                    <a:pt x="17816" y="182992"/>
                  </a:lnTo>
                  <a:lnTo>
                    <a:pt x="13633" y="173908"/>
                  </a:lnTo>
                  <a:lnTo>
                    <a:pt x="9891" y="163353"/>
                  </a:lnTo>
                  <a:lnTo>
                    <a:pt x="6785" y="151729"/>
                  </a:lnTo>
                  <a:lnTo>
                    <a:pt x="4379" y="139346"/>
                  </a:lnTo>
                  <a:lnTo>
                    <a:pt x="2600" y="126434"/>
                  </a:lnTo>
                  <a:lnTo>
                    <a:pt x="1329" y="113158"/>
                  </a:lnTo>
                  <a:lnTo>
                    <a:pt x="443" y="99638"/>
                  </a:lnTo>
                  <a:lnTo>
                    <a:pt x="0" y="86117"/>
                  </a:lnTo>
                  <a:lnTo>
                    <a:pt x="226" y="72959"/>
                  </a:lnTo>
                  <a:lnTo>
                    <a:pt x="1198" y="60334"/>
                  </a:lnTo>
                  <a:lnTo>
                    <a:pt x="3004" y="48398"/>
                  </a:lnTo>
                  <a:lnTo>
                    <a:pt x="5820" y="37374"/>
                  </a:lnTo>
                  <a:lnTo>
                    <a:pt x="9651" y="27300"/>
                  </a:lnTo>
                  <a:lnTo>
                    <a:pt x="14681" y="18383"/>
                  </a:lnTo>
                  <a:lnTo>
                    <a:pt x="21340" y="11063"/>
                  </a:lnTo>
                  <a:lnTo>
                    <a:pt x="29707" y="5444"/>
                  </a:lnTo>
                  <a:lnTo>
                    <a:pt x="39408" y="1654"/>
                  </a:lnTo>
                  <a:lnTo>
                    <a:pt x="49830" y="0"/>
                  </a:lnTo>
                  <a:lnTo>
                    <a:pt x="60540" y="449"/>
                  </a:lnTo>
                  <a:lnTo>
                    <a:pt x="71323" y="2850"/>
                  </a:lnTo>
                  <a:lnTo>
                    <a:pt x="82087" y="7120"/>
                  </a:lnTo>
                  <a:lnTo>
                    <a:pt x="92797" y="13030"/>
                  </a:lnTo>
                  <a:lnTo>
                    <a:pt x="103124" y="20420"/>
                  </a:lnTo>
                  <a:lnTo>
                    <a:pt x="112460" y="29275"/>
                  </a:lnTo>
                  <a:lnTo>
                    <a:pt x="120559" y="39451"/>
                  </a:lnTo>
                  <a:lnTo>
                    <a:pt x="127660" y="50707"/>
                  </a:lnTo>
                  <a:lnTo>
                    <a:pt x="134279" y="62786"/>
                  </a:lnTo>
                  <a:lnTo>
                    <a:pt x="140768" y="75466"/>
                  </a:lnTo>
                  <a:lnTo>
                    <a:pt x="147129" y="88573"/>
                  </a:lnTo>
                  <a:lnTo>
                    <a:pt x="153107" y="101978"/>
                  </a:lnTo>
                  <a:lnTo>
                    <a:pt x="158578" y="115588"/>
                  </a:lnTo>
                  <a:lnTo>
                    <a:pt x="163557" y="129338"/>
                  </a:lnTo>
                  <a:lnTo>
                    <a:pt x="168128" y="143182"/>
                  </a:lnTo>
                  <a:lnTo>
                    <a:pt x="172391" y="157008"/>
                  </a:lnTo>
                  <a:lnTo>
                    <a:pt x="176533" y="167924"/>
                  </a:lnTo>
                  <a:lnTo>
                    <a:pt x="180773" y="172501"/>
                  </a:lnTo>
                  <a:lnTo>
                    <a:pt x="185086" y="172037"/>
                  </a:lnTo>
                  <a:lnTo>
                    <a:pt x="189343" y="168182"/>
                  </a:lnTo>
                  <a:lnTo>
                    <a:pt x="193477" y="162090"/>
                  </a:lnTo>
                  <a:lnTo>
                    <a:pt x="197803" y="154847"/>
                  </a:lnTo>
                  <a:lnTo>
                    <a:pt x="202953" y="147569"/>
                  </a:lnTo>
                  <a:lnTo>
                    <a:pt x="209218" y="140842"/>
                  </a:lnTo>
                  <a:lnTo>
                    <a:pt x="216722" y="134657"/>
                  </a:lnTo>
                  <a:lnTo>
                    <a:pt x="225590" y="128650"/>
                  </a:lnTo>
                  <a:lnTo>
                    <a:pt x="235740" y="122568"/>
                  </a:lnTo>
                  <a:lnTo>
                    <a:pt x="246795" y="116479"/>
                  </a:lnTo>
                  <a:lnTo>
                    <a:pt x="258198" y="110682"/>
                  </a:lnTo>
                  <a:lnTo>
                    <a:pt x="269594" y="105323"/>
                  </a:lnTo>
                  <a:lnTo>
                    <a:pt x="280513" y="100078"/>
                  </a:lnTo>
                  <a:lnTo>
                    <a:pt x="290312" y="94264"/>
                  </a:lnTo>
                  <a:lnTo>
                    <a:pt x="298743" y="87535"/>
                  </a:lnTo>
                  <a:lnTo>
                    <a:pt x="305571" y="79879"/>
                  </a:lnTo>
                  <a:lnTo>
                    <a:pt x="310417" y="71436"/>
                  </a:lnTo>
                  <a:lnTo>
                    <a:pt x="313266" y="62387"/>
                  </a:lnTo>
                  <a:lnTo>
                    <a:pt x="314230" y="53057"/>
                  </a:lnTo>
                  <a:lnTo>
                    <a:pt x="313375" y="43881"/>
                  </a:lnTo>
                  <a:lnTo>
                    <a:pt x="310901" y="35095"/>
                  </a:lnTo>
                  <a:lnTo>
                    <a:pt x="306633" y="27062"/>
                  </a:lnTo>
                  <a:lnTo>
                    <a:pt x="299963" y="20346"/>
                  </a:lnTo>
                  <a:lnTo>
                    <a:pt x="290775" y="15136"/>
                  </a:lnTo>
                  <a:lnTo>
                    <a:pt x="279538" y="11621"/>
                  </a:lnTo>
                  <a:lnTo>
                    <a:pt x="267016" y="10153"/>
                  </a:lnTo>
                  <a:lnTo>
                    <a:pt x="253795" y="10731"/>
                  </a:lnTo>
                  <a:lnTo>
                    <a:pt x="240701" y="13388"/>
                  </a:lnTo>
                  <a:lnTo>
                    <a:pt x="228834" y="18362"/>
                  </a:lnTo>
                  <a:lnTo>
                    <a:pt x="218680" y="25559"/>
                  </a:lnTo>
                  <a:lnTo>
                    <a:pt x="210187" y="34626"/>
                  </a:lnTo>
                  <a:lnTo>
                    <a:pt x="203078" y="45145"/>
                  </a:lnTo>
                  <a:lnTo>
                    <a:pt x="197040" y="56731"/>
                  </a:lnTo>
                  <a:lnTo>
                    <a:pt x="192116" y="68914"/>
                  </a:lnTo>
                  <a:lnTo>
                    <a:pt x="188695" y="81157"/>
                  </a:lnTo>
                  <a:lnTo>
                    <a:pt x="186872" y="93175"/>
                  </a:lnTo>
                  <a:lnTo>
                    <a:pt x="186457" y="105210"/>
                  </a:lnTo>
                  <a:lnTo>
                    <a:pt x="187165" y="117896"/>
                  </a:lnTo>
                  <a:lnTo>
                    <a:pt x="188723" y="131534"/>
                  </a:lnTo>
                  <a:lnTo>
                    <a:pt x="191053" y="145629"/>
                  </a:lnTo>
                  <a:lnTo>
                    <a:pt x="194289" y="159104"/>
                  </a:lnTo>
                  <a:lnTo>
                    <a:pt x="198425" y="171390"/>
                  </a:lnTo>
                  <a:lnTo>
                    <a:pt x="203336" y="182418"/>
                  </a:lnTo>
                  <a:lnTo>
                    <a:pt x="208859" y="192359"/>
                  </a:lnTo>
                  <a:lnTo>
                    <a:pt x="214833" y="201447"/>
                  </a:lnTo>
                  <a:lnTo>
                    <a:pt x="221214" y="209792"/>
                  </a:lnTo>
                  <a:lnTo>
                    <a:pt x="228896" y="218295"/>
                  </a:lnTo>
                  <a:lnTo>
                    <a:pt x="240788" y="228825"/>
                  </a:lnTo>
                  <a:lnTo>
                    <a:pt x="261741" y="2445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489532" y="625853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126342" y="0"/>
                  </a:moveTo>
                  <a:lnTo>
                    <a:pt x="120475" y="11668"/>
                  </a:lnTo>
                  <a:lnTo>
                    <a:pt x="114910" y="22157"/>
                  </a:lnTo>
                  <a:lnTo>
                    <a:pt x="109106" y="32463"/>
                  </a:lnTo>
                  <a:lnTo>
                    <a:pt x="102853" y="42937"/>
                  </a:lnTo>
                  <a:lnTo>
                    <a:pt x="95875" y="53929"/>
                  </a:lnTo>
                  <a:lnTo>
                    <a:pt x="88098" y="65567"/>
                  </a:lnTo>
                  <a:lnTo>
                    <a:pt x="79769" y="77648"/>
                  </a:lnTo>
                  <a:lnTo>
                    <a:pt x="71339" y="89755"/>
                  </a:lnTo>
                  <a:lnTo>
                    <a:pt x="63078" y="101633"/>
                  </a:lnTo>
                  <a:lnTo>
                    <a:pt x="55076" y="113048"/>
                  </a:lnTo>
                  <a:lnTo>
                    <a:pt x="47323" y="123713"/>
                  </a:lnTo>
                  <a:lnTo>
                    <a:pt x="39780" y="133551"/>
                  </a:lnTo>
                  <a:lnTo>
                    <a:pt x="32508" y="142735"/>
                  </a:lnTo>
                  <a:lnTo>
                    <a:pt x="24859" y="152702"/>
                  </a:lnTo>
                  <a:lnTo>
                    <a:pt x="15041" y="16656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457946" y="615324"/>
              <a:ext cx="136872" cy="221100"/>
            </a:xfrm>
            <a:custGeom>
              <a:avLst/>
              <a:gdLst/>
              <a:ahLst/>
              <a:cxnLst/>
              <a:rect l="0" t="0" r="0" b="0"/>
              <a:pathLst>
                <a:path w="136872" h="221100">
                  <a:moveTo>
                    <a:pt x="0" y="0"/>
                  </a:moveTo>
                  <a:lnTo>
                    <a:pt x="5868" y="11735"/>
                  </a:lnTo>
                  <a:lnTo>
                    <a:pt x="11432" y="22864"/>
                  </a:lnTo>
                  <a:lnTo>
                    <a:pt x="17236" y="34463"/>
                  </a:lnTo>
                  <a:lnTo>
                    <a:pt x="23490" y="46624"/>
                  </a:lnTo>
                  <a:lnTo>
                    <a:pt x="30469" y="59284"/>
                  </a:lnTo>
                  <a:lnTo>
                    <a:pt x="38245" y="72340"/>
                  </a:lnTo>
                  <a:lnTo>
                    <a:pt x="46573" y="85692"/>
                  </a:lnTo>
                  <a:lnTo>
                    <a:pt x="55004" y="99257"/>
                  </a:lnTo>
                  <a:lnTo>
                    <a:pt x="63265" y="112968"/>
                  </a:lnTo>
                  <a:lnTo>
                    <a:pt x="71267" y="126614"/>
                  </a:lnTo>
                  <a:lnTo>
                    <a:pt x="79020" y="139856"/>
                  </a:lnTo>
                  <a:lnTo>
                    <a:pt x="86567" y="152536"/>
                  </a:lnTo>
                  <a:lnTo>
                    <a:pt x="93958" y="164509"/>
                  </a:lnTo>
                  <a:lnTo>
                    <a:pt x="101234" y="175558"/>
                  </a:lnTo>
                  <a:lnTo>
                    <a:pt x="108420" y="185647"/>
                  </a:lnTo>
                  <a:lnTo>
                    <a:pt x="115237" y="194605"/>
                  </a:lnTo>
                  <a:lnTo>
                    <a:pt x="121781" y="202907"/>
                  </a:lnTo>
                  <a:lnTo>
                    <a:pt x="128627" y="211285"/>
                  </a:lnTo>
                  <a:lnTo>
                    <a:pt x="136871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679045" y="362640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31586" y="0"/>
                  </a:moveTo>
                  <a:lnTo>
                    <a:pt x="25919" y="11669"/>
                  </a:lnTo>
                  <a:lnTo>
                    <a:pt x="22275" y="22157"/>
                  </a:lnTo>
                  <a:lnTo>
                    <a:pt x="20356" y="32459"/>
                  </a:lnTo>
                  <a:lnTo>
                    <a:pt x="19510" y="42760"/>
                  </a:lnTo>
                  <a:lnTo>
                    <a:pt x="18832" y="53104"/>
                  </a:lnTo>
                  <a:lnTo>
                    <a:pt x="17801" y="63512"/>
                  </a:lnTo>
                  <a:lnTo>
                    <a:pt x="16418" y="74631"/>
                  </a:lnTo>
                  <a:lnTo>
                    <a:pt x="15012" y="87683"/>
                  </a:lnTo>
                  <a:lnTo>
                    <a:pt x="13802" y="103162"/>
                  </a:lnTo>
                  <a:lnTo>
                    <a:pt x="12853" y="120440"/>
                  </a:lnTo>
                  <a:lnTo>
                    <a:pt x="12148" y="138187"/>
                  </a:lnTo>
                  <a:lnTo>
                    <a:pt x="11644" y="155574"/>
                  </a:lnTo>
                  <a:lnTo>
                    <a:pt x="11289" y="172635"/>
                  </a:lnTo>
                  <a:lnTo>
                    <a:pt x="11044" y="189981"/>
                  </a:lnTo>
                  <a:lnTo>
                    <a:pt x="10877" y="207984"/>
                  </a:lnTo>
                  <a:lnTo>
                    <a:pt x="10763" y="226872"/>
                  </a:lnTo>
                  <a:lnTo>
                    <a:pt x="10686" y="246862"/>
                  </a:lnTo>
                  <a:lnTo>
                    <a:pt x="10630" y="267944"/>
                  </a:lnTo>
                  <a:lnTo>
                    <a:pt x="10421" y="289630"/>
                  </a:lnTo>
                  <a:lnTo>
                    <a:pt x="9749" y="311102"/>
                  </a:lnTo>
                  <a:lnTo>
                    <a:pt x="8486" y="331895"/>
                  </a:lnTo>
                  <a:lnTo>
                    <a:pt x="6813" y="351554"/>
                  </a:lnTo>
                  <a:lnTo>
                    <a:pt x="4979" y="371595"/>
                  </a:lnTo>
                  <a:lnTo>
                    <a:pt x="2818" y="396008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457946" y="520568"/>
              <a:ext cx="421141" cy="15142"/>
            </a:xfrm>
            <a:custGeom>
              <a:avLst/>
              <a:gdLst/>
              <a:ahLst/>
              <a:cxnLst/>
              <a:rect l="0" t="0" r="0" b="0"/>
              <a:pathLst>
                <a:path w="421141" h="15142">
                  <a:moveTo>
                    <a:pt x="421140" y="10528"/>
                  </a:moveTo>
                  <a:lnTo>
                    <a:pt x="412205" y="13328"/>
                  </a:lnTo>
                  <a:lnTo>
                    <a:pt x="402576" y="14830"/>
                  </a:lnTo>
                  <a:lnTo>
                    <a:pt x="391286" y="15141"/>
                  </a:lnTo>
                  <a:lnTo>
                    <a:pt x="378445" y="14635"/>
                  </a:lnTo>
                  <a:lnTo>
                    <a:pt x="364318" y="13815"/>
                  </a:lnTo>
                  <a:lnTo>
                    <a:pt x="349202" y="12995"/>
                  </a:lnTo>
                  <a:lnTo>
                    <a:pt x="333686" y="12138"/>
                  </a:lnTo>
                  <a:lnTo>
                    <a:pt x="318595" y="10963"/>
                  </a:lnTo>
                  <a:lnTo>
                    <a:pt x="304340" y="9329"/>
                  </a:lnTo>
                  <a:lnTo>
                    <a:pt x="290806" y="7401"/>
                  </a:lnTo>
                  <a:lnTo>
                    <a:pt x="277565" y="5561"/>
                  </a:lnTo>
                  <a:lnTo>
                    <a:pt x="264306" y="4027"/>
                  </a:lnTo>
                  <a:lnTo>
                    <a:pt x="250414" y="2844"/>
                  </a:lnTo>
                  <a:lnTo>
                    <a:pt x="234942" y="1975"/>
                  </a:lnTo>
                  <a:lnTo>
                    <a:pt x="217533" y="1355"/>
                  </a:lnTo>
                  <a:lnTo>
                    <a:pt x="198804" y="923"/>
                  </a:lnTo>
                  <a:lnTo>
                    <a:pt x="180009" y="625"/>
                  </a:lnTo>
                  <a:lnTo>
                    <a:pt x="161891" y="421"/>
                  </a:lnTo>
                  <a:lnTo>
                    <a:pt x="144663" y="283"/>
                  </a:lnTo>
                  <a:lnTo>
                    <a:pt x="128260" y="190"/>
                  </a:lnTo>
                  <a:lnTo>
                    <a:pt x="112524" y="127"/>
                  </a:lnTo>
                  <a:lnTo>
                    <a:pt x="97125" y="85"/>
                  </a:lnTo>
                  <a:lnTo>
                    <a:pt x="81618" y="57"/>
                  </a:lnTo>
                  <a:lnTo>
                    <a:pt x="65788" y="38"/>
                  </a:lnTo>
                  <a:lnTo>
                    <a:pt x="50350" y="25"/>
                  </a:lnTo>
                  <a:lnTo>
                    <a:pt x="35324" y="15"/>
                  </a:lnTo>
                  <a:lnTo>
                    <a:pt x="19387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467646" y="1015407"/>
            <a:ext cx="3937659" cy="1050159"/>
            <a:chOff x="5467646" y="1015407"/>
            <a:chExt cx="3937659" cy="1050159"/>
          </a:xfrm>
        </p:grpSpPr>
        <p:sp>
          <p:nvSpPr>
            <p:cNvPr id="27" name="Freeform 26"/>
            <p:cNvSpPr/>
            <p:nvPr/>
          </p:nvSpPr>
          <p:spPr>
            <a:xfrm>
              <a:off x="5636102" y="1120692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20990" y="11668"/>
                  </a:lnTo>
                  <a:lnTo>
                    <a:pt x="20350" y="22157"/>
                  </a:lnTo>
                  <a:lnTo>
                    <a:pt x="19053" y="32459"/>
                  </a:lnTo>
                  <a:lnTo>
                    <a:pt x="17194" y="42760"/>
                  </a:lnTo>
                  <a:lnTo>
                    <a:pt x="14876" y="53104"/>
                  </a:lnTo>
                  <a:lnTo>
                    <a:pt x="12215" y="63507"/>
                  </a:lnTo>
                  <a:lnTo>
                    <a:pt x="9464" y="74454"/>
                  </a:lnTo>
                  <a:lnTo>
                    <a:pt x="7005" y="86857"/>
                  </a:lnTo>
                  <a:lnTo>
                    <a:pt x="5028" y="101096"/>
                  </a:lnTo>
                  <a:lnTo>
                    <a:pt x="3702" y="117068"/>
                  </a:lnTo>
                  <a:lnTo>
                    <a:pt x="3263" y="134463"/>
                  </a:lnTo>
                  <a:lnTo>
                    <a:pt x="3742" y="152935"/>
                  </a:lnTo>
                  <a:lnTo>
                    <a:pt x="4860" y="171863"/>
                  </a:lnTo>
                  <a:lnTo>
                    <a:pt x="6141" y="190401"/>
                  </a:lnTo>
                  <a:lnTo>
                    <a:pt x="7289" y="208116"/>
                  </a:lnTo>
                  <a:lnTo>
                    <a:pt x="8040" y="224788"/>
                  </a:lnTo>
                  <a:lnTo>
                    <a:pt x="8086" y="240225"/>
                  </a:lnTo>
                  <a:lnTo>
                    <a:pt x="7338" y="254458"/>
                  </a:lnTo>
                  <a:lnTo>
                    <a:pt x="6031" y="267609"/>
                  </a:lnTo>
                  <a:lnTo>
                    <a:pt x="4488" y="281292"/>
                  </a:lnTo>
                  <a:lnTo>
                    <a:pt x="2573" y="29894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67646" y="1257563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80129" y="67"/>
                  </a:lnTo>
                  <a:lnTo>
                    <a:pt x="266218" y="707"/>
                  </a:lnTo>
                  <a:lnTo>
                    <a:pt x="251724" y="2008"/>
                  </a:lnTo>
                  <a:lnTo>
                    <a:pt x="236696" y="4041"/>
                  </a:lnTo>
                  <a:lnTo>
                    <a:pt x="221519" y="7005"/>
                  </a:lnTo>
                  <a:lnTo>
                    <a:pt x="206443" y="10921"/>
                  </a:lnTo>
                  <a:lnTo>
                    <a:pt x="191233" y="15497"/>
                  </a:lnTo>
                  <a:lnTo>
                    <a:pt x="175277" y="20252"/>
                  </a:lnTo>
                  <a:lnTo>
                    <a:pt x="158286" y="24890"/>
                  </a:lnTo>
                  <a:lnTo>
                    <a:pt x="140453" y="29307"/>
                  </a:lnTo>
                  <a:lnTo>
                    <a:pt x="122251" y="33499"/>
                  </a:lnTo>
                  <a:lnTo>
                    <a:pt x="104011" y="37503"/>
                  </a:lnTo>
                  <a:lnTo>
                    <a:pt x="86205" y="41361"/>
                  </a:lnTo>
                  <a:lnTo>
                    <a:pt x="69482" y="45112"/>
                  </a:lnTo>
                  <a:lnTo>
                    <a:pt x="54105" y="48783"/>
                  </a:lnTo>
                  <a:lnTo>
                    <a:pt x="40432" y="52245"/>
                  </a:lnTo>
                  <a:lnTo>
                    <a:pt x="27759" y="55558"/>
                  </a:lnTo>
                  <a:lnTo>
                    <a:pt x="14973" y="590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67570" y="1331262"/>
              <a:ext cx="157852" cy="121589"/>
            </a:xfrm>
            <a:custGeom>
              <a:avLst/>
              <a:gdLst/>
              <a:ahLst/>
              <a:cxnLst/>
              <a:rect l="0" t="0" r="0" b="0"/>
              <a:pathLst>
                <a:path w="157852" h="121589">
                  <a:moveTo>
                    <a:pt x="73817" y="0"/>
                  </a:moveTo>
                  <a:lnTo>
                    <a:pt x="62149" y="134"/>
                  </a:lnTo>
                  <a:lnTo>
                    <a:pt x="51659" y="1415"/>
                  </a:lnTo>
                  <a:lnTo>
                    <a:pt x="41367" y="4012"/>
                  </a:lnTo>
                  <a:lnTo>
                    <a:pt x="31411" y="7905"/>
                  </a:lnTo>
                  <a:lnTo>
                    <a:pt x="22365" y="13186"/>
                  </a:lnTo>
                  <a:lnTo>
                    <a:pt x="14491" y="19777"/>
                  </a:lnTo>
                  <a:lnTo>
                    <a:pt x="8059" y="27622"/>
                  </a:lnTo>
                  <a:lnTo>
                    <a:pt x="3491" y="36781"/>
                  </a:lnTo>
                  <a:lnTo>
                    <a:pt x="835" y="47152"/>
                  </a:lnTo>
                  <a:lnTo>
                    <a:pt x="0" y="58198"/>
                  </a:lnTo>
                  <a:lnTo>
                    <a:pt x="944" y="69072"/>
                  </a:lnTo>
                  <a:lnTo>
                    <a:pt x="3469" y="79301"/>
                  </a:lnTo>
                  <a:lnTo>
                    <a:pt x="7432" y="88625"/>
                  </a:lnTo>
                  <a:lnTo>
                    <a:pt x="12832" y="96816"/>
                  </a:lnTo>
                  <a:lnTo>
                    <a:pt x="19541" y="103874"/>
                  </a:lnTo>
                  <a:lnTo>
                    <a:pt x="27485" y="109800"/>
                  </a:lnTo>
                  <a:lnTo>
                    <a:pt x="36719" y="114498"/>
                  </a:lnTo>
                  <a:lnTo>
                    <a:pt x="47150" y="118030"/>
                  </a:lnTo>
                  <a:lnTo>
                    <a:pt x="58408" y="120421"/>
                  </a:lnTo>
                  <a:lnTo>
                    <a:pt x="69956" y="121586"/>
                  </a:lnTo>
                  <a:lnTo>
                    <a:pt x="81462" y="121588"/>
                  </a:lnTo>
                  <a:lnTo>
                    <a:pt x="92797" y="120455"/>
                  </a:lnTo>
                  <a:lnTo>
                    <a:pt x="103941" y="118100"/>
                  </a:lnTo>
                  <a:lnTo>
                    <a:pt x="114910" y="114581"/>
                  </a:lnTo>
                  <a:lnTo>
                    <a:pt x="125411" y="109760"/>
                  </a:lnTo>
                  <a:lnTo>
                    <a:pt x="134865" y="103244"/>
                  </a:lnTo>
                  <a:lnTo>
                    <a:pt x="143030" y="94973"/>
                  </a:lnTo>
                  <a:lnTo>
                    <a:pt x="149667" y="85335"/>
                  </a:lnTo>
                  <a:lnTo>
                    <a:pt x="154376" y="74956"/>
                  </a:lnTo>
                  <a:lnTo>
                    <a:pt x="157124" y="64283"/>
                  </a:lnTo>
                  <a:lnTo>
                    <a:pt x="157851" y="53866"/>
                  </a:lnTo>
                  <a:lnTo>
                    <a:pt x="156302" y="44410"/>
                  </a:lnTo>
                  <a:lnTo>
                    <a:pt x="152559" y="36206"/>
                  </a:lnTo>
                  <a:lnTo>
                    <a:pt x="146963" y="29191"/>
                  </a:lnTo>
                  <a:lnTo>
                    <a:pt x="139927" y="23155"/>
                  </a:lnTo>
                  <a:lnTo>
                    <a:pt x="131843" y="17872"/>
                  </a:lnTo>
                  <a:lnTo>
                    <a:pt x="123470" y="13290"/>
                  </a:lnTo>
                  <a:lnTo>
                    <a:pt x="115118" y="9085"/>
                  </a:lnTo>
                  <a:lnTo>
                    <a:pt x="106060" y="4885"/>
                  </a:lnTo>
                  <a:lnTo>
                    <a:pt x="9487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20413" y="1253012"/>
              <a:ext cx="144026" cy="183536"/>
            </a:xfrm>
            <a:custGeom>
              <a:avLst/>
              <a:gdLst/>
              <a:ahLst/>
              <a:cxnLst/>
              <a:rect l="0" t="0" r="0" b="0"/>
              <a:pathLst>
                <a:path w="144026" h="183536">
                  <a:moveTo>
                    <a:pt x="0" y="67722"/>
                  </a:moveTo>
                  <a:lnTo>
                    <a:pt x="8869" y="70521"/>
                  </a:lnTo>
                  <a:lnTo>
                    <a:pt x="17855" y="72023"/>
                  </a:lnTo>
                  <a:lnTo>
                    <a:pt x="27851" y="72330"/>
                  </a:lnTo>
                  <a:lnTo>
                    <a:pt x="38831" y="71651"/>
                  </a:lnTo>
                  <a:lnTo>
                    <a:pt x="50642" y="70183"/>
                  </a:lnTo>
                  <a:lnTo>
                    <a:pt x="63096" y="68114"/>
                  </a:lnTo>
                  <a:lnTo>
                    <a:pt x="75861" y="65604"/>
                  </a:lnTo>
                  <a:lnTo>
                    <a:pt x="88494" y="62782"/>
                  </a:lnTo>
                  <a:lnTo>
                    <a:pt x="100753" y="59730"/>
                  </a:lnTo>
                  <a:lnTo>
                    <a:pt x="112270" y="56192"/>
                  </a:lnTo>
                  <a:lnTo>
                    <a:pt x="122479" y="51599"/>
                  </a:lnTo>
                  <a:lnTo>
                    <a:pt x="131182" y="45731"/>
                  </a:lnTo>
                  <a:lnTo>
                    <a:pt x="138026" y="38839"/>
                  </a:lnTo>
                  <a:lnTo>
                    <a:pt x="142350" y="31449"/>
                  </a:lnTo>
                  <a:lnTo>
                    <a:pt x="144025" y="23933"/>
                  </a:lnTo>
                  <a:lnTo>
                    <a:pt x="143050" y="16787"/>
                  </a:lnTo>
                  <a:lnTo>
                    <a:pt x="139287" y="10681"/>
                  </a:lnTo>
                  <a:lnTo>
                    <a:pt x="132947" y="5883"/>
                  </a:lnTo>
                  <a:lnTo>
                    <a:pt x="124643" y="2478"/>
                  </a:lnTo>
                  <a:lnTo>
                    <a:pt x="115177" y="552"/>
                  </a:lnTo>
                  <a:lnTo>
                    <a:pt x="105119" y="0"/>
                  </a:lnTo>
                  <a:lnTo>
                    <a:pt x="94947" y="745"/>
                  </a:lnTo>
                  <a:lnTo>
                    <a:pt x="85126" y="2832"/>
                  </a:lnTo>
                  <a:lnTo>
                    <a:pt x="75858" y="6158"/>
                  </a:lnTo>
                  <a:lnTo>
                    <a:pt x="67144" y="10507"/>
                  </a:lnTo>
                  <a:lnTo>
                    <a:pt x="58897" y="15642"/>
                  </a:lnTo>
                  <a:lnTo>
                    <a:pt x="51015" y="21359"/>
                  </a:lnTo>
                  <a:lnTo>
                    <a:pt x="43566" y="27653"/>
                  </a:lnTo>
                  <a:lnTo>
                    <a:pt x="36782" y="34710"/>
                  </a:lnTo>
                  <a:lnTo>
                    <a:pt x="30734" y="42569"/>
                  </a:lnTo>
                  <a:lnTo>
                    <a:pt x="25350" y="51135"/>
                  </a:lnTo>
                  <a:lnTo>
                    <a:pt x="20499" y="60263"/>
                  </a:lnTo>
                  <a:lnTo>
                    <a:pt x="16060" y="69813"/>
                  </a:lnTo>
                  <a:lnTo>
                    <a:pt x="12247" y="79666"/>
                  </a:lnTo>
                  <a:lnTo>
                    <a:pt x="9590" y="89733"/>
                  </a:lnTo>
                  <a:lnTo>
                    <a:pt x="8285" y="99949"/>
                  </a:lnTo>
                  <a:lnTo>
                    <a:pt x="8224" y="110266"/>
                  </a:lnTo>
                  <a:lnTo>
                    <a:pt x="9170" y="120652"/>
                  </a:lnTo>
                  <a:lnTo>
                    <a:pt x="10894" y="131076"/>
                  </a:lnTo>
                  <a:lnTo>
                    <a:pt x="13678" y="141195"/>
                  </a:lnTo>
                  <a:lnTo>
                    <a:pt x="18281" y="150384"/>
                  </a:lnTo>
                  <a:lnTo>
                    <a:pt x="24972" y="158373"/>
                  </a:lnTo>
                  <a:lnTo>
                    <a:pt x="33567" y="165059"/>
                  </a:lnTo>
                  <a:lnTo>
                    <a:pt x="43703" y="170333"/>
                  </a:lnTo>
                  <a:lnTo>
                    <a:pt x="54986" y="174288"/>
                  </a:lnTo>
                  <a:lnTo>
                    <a:pt x="66486" y="177154"/>
                  </a:lnTo>
                  <a:lnTo>
                    <a:pt x="77882" y="179488"/>
                  </a:lnTo>
                  <a:lnTo>
                    <a:pt x="90170" y="181498"/>
                  </a:lnTo>
                  <a:lnTo>
                    <a:pt x="105285" y="18353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15327" y="1257679"/>
              <a:ext cx="152527" cy="148039"/>
            </a:xfrm>
            <a:custGeom>
              <a:avLst/>
              <a:gdLst/>
              <a:ahLst/>
              <a:cxnLst/>
              <a:rect l="0" t="0" r="0" b="0"/>
              <a:pathLst>
                <a:path w="152527" h="148039">
                  <a:moveTo>
                    <a:pt x="99884" y="105169"/>
                  </a:moveTo>
                  <a:lnTo>
                    <a:pt x="102751" y="96300"/>
                  </a:lnTo>
                  <a:lnTo>
                    <a:pt x="104892" y="87314"/>
                  </a:lnTo>
                  <a:lnTo>
                    <a:pt x="106486" y="77323"/>
                  </a:lnTo>
                  <a:lnTo>
                    <a:pt x="107322" y="66515"/>
                  </a:lnTo>
                  <a:lnTo>
                    <a:pt x="106874" y="55352"/>
                  </a:lnTo>
                  <a:lnTo>
                    <a:pt x="104960" y="44156"/>
                  </a:lnTo>
                  <a:lnTo>
                    <a:pt x="101551" y="33389"/>
                  </a:lnTo>
                  <a:lnTo>
                    <a:pt x="96593" y="23701"/>
                  </a:lnTo>
                  <a:lnTo>
                    <a:pt x="90221" y="15351"/>
                  </a:lnTo>
                  <a:lnTo>
                    <a:pt x="82690" y="8578"/>
                  </a:lnTo>
                  <a:lnTo>
                    <a:pt x="74272" y="3770"/>
                  </a:lnTo>
                  <a:lnTo>
                    <a:pt x="65212" y="948"/>
                  </a:lnTo>
                  <a:lnTo>
                    <a:pt x="55860" y="0"/>
                  </a:lnTo>
                  <a:lnTo>
                    <a:pt x="46662" y="868"/>
                  </a:lnTo>
                  <a:lnTo>
                    <a:pt x="37852" y="3341"/>
                  </a:lnTo>
                  <a:lnTo>
                    <a:pt x="29633" y="7270"/>
                  </a:lnTo>
                  <a:lnTo>
                    <a:pt x="22260" y="12646"/>
                  </a:lnTo>
                  <a:lnTo>
                    <a:pt x="15785" y="19339"/>
                  </a:lnTo>
                  <a:lnTo>
                    <a:pt x="10267" y="27273"/>
                  </a:lnTo>
                  <a:lnTo>
                    <a:pt x="5851" y="36500"/>
                  </a:lnTo>
                  <a:lnTo>
                    <a:pt x="2517" y="46926"/>
                  </a:lnTo>
                  <a:lnTo>
                    <a:pt x="428" y="58180"/>
                  </a:lnTo>
                  <a:lnTo>
                    <a:pt x="0" y="69727"/>
                  </a:lnTo>
                  <a:lnTo>
                    <a:pt x="1306" y="81232"/>
                  </a:lnTo>
                  <a:lnTo>
                    <a:pt x="4132" y="92566"/>
                  </a:lnTo>
                  <a:lnTo>
                    <a:pt x="8162" y="103709"/>
                  </a:lnTo>
                  <a:lnTo>
                    <a:pt x="13102" y="114673"/>
                  </a:lnTo>
                  <a:lnTo>
                    <a:pt x="19027" y="125001"/>
                  </a:lnTo>
                  <a:lnTo>
                    <a:pt x="26360" y="133806"/>
                  </a:lnTo>
                  <a:lnTo>
                    <a:pt x="35209" y="140718"/>
                  </a:lnTo>
                  <a:lnTo>
                    <a:pt x="45083" y="145529"/>
                  </a:lnTo>
                  <a:lnTo>
                    <a:pt x="55095" y="147941"/>
                  </a:lnTo>
                  <a:lnTo>
                    <a:pt x="64712" y="148038"/>
                  </a:lnTo>
                  <a:lnTo>
                    <a:pt x="73608" y="146020"/>
                  </a:lnTo>
                  <a:lnTo>
                    <a:pt x="81504" y="142015"/>
                  </a:lnTo>
                  <a:lnTo>
                    <a:pt x="88360" y="136285"/>
                  </a:lnTo>
                  <a:lnTo>
                    <a:pt x="94149" y="129019"/>
                  </a:lnTo>
                  <a:lnTo>
                    <a:pt x="98756" y="120248"/>
                  </a:lnTo>
                  <a:lnTo>
                    <a:pt x="102245" y="110222"/>
                  </a:lnTo>
                  <a:lnTo>
                    <a:pt x="105306" y="102515"/>
                  </a:lnTo>
                  <a:lnTo>
                    <a:pt x="108751" y="100910"/>
                  </a:lnTo>
                  <a:lnTo>
                    <a:pt x="112651" y="103384"/>
                  </a:lnTo>
                  <a:lnTo>
                    <a:pt x="117117" y="108018"/>
                  </a:lnTo>
                  <a:lnTo>
                    <a:pt x="122171" y="113771"/>
                  </a:lnTo>
                  <a:lnTo>
                    <a:pt x="127770" y="120133"/>
                  </a:lnTo>
                  <a:lnTo>
                    <a:pt x="134009" y="127111"/>
                  </a:lnTo>
                  <a:lnTo>
                    <a:pt x="141772" y="135636"/>
                  </a:lnTo>
                  <a:lnTo>
                    <a:pt x="152526" y="1472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04880" y="1242469"/>
              <a:ext cx="131430" cy="142087"/>
            </a:xfrm>
            <a:custGeom>
              <a:avLst/>
              <a:gdLst/>
              <a:ahLst/>
              <a:cxnLst/>
              <a:rect l="0" t="0" r="0" b="0"/>
              <a:pathLst>
                <a:path w="131430" h="142087">
                  <a:moveTo>
                    <a:pt x="110372" y="25622"/>
                  </a:moveTo>
                  <a:lnTo>
                    <a:pt x="107237" y="17022"/>
                  </a:lnTo>
                  <a:lnTo>
                    <a:pt x="102534" y="10596"/>
                  </a:lnTo>
                  <a:lnTo>
                    <a:pt x="95749" y="5791"/>
                  </a:lnTo>
                  <a:lnTo>
                    <a:pt x="87303" y="2423"/>
                  </a:lnTo>
                  <a:lnTo>
                    <a:pt x="77838" y="525"/>
                  </a:lnTo>
                  <a:lnTo>
                    <a:pt x="67831" y="0"/>
                  </a:lnTo>
                  <a:lnTo>
                    <a:pt x="57720" y="1101"/>
                  </a:lnTo>
                  <a:lnTo>
                    <a:pt x="47953" y="4489"/>
                  </a:lnTo>
                  <a:lnTo>
                    <a:pt x="38731" y="10321"/>
                  </a:lnTo>
                  <a:lnTo>
                    <a:pt x="30222" y="18150"/>
                  </a:lnTo>
                  <a:lnTo>
                    <a:pt x="22646" y="27231"/>
                  </a:lnTo>
                  <a:lnTo>
                    <a:pt x="16033" y="37007"/>
                  </a:lnTo>
                  <a:lnTo>
                    <a:pt x="10420" y="47313"/>
                  </a:lnTo>
                  <a:lnTo>
                    <a:pt x="5941" y="58283"/>
                  </a:lnTo>
                  <a:lnTo>
                    <a:pt x="2563" y="69945"/>
                  </a:lnTo>
                  <a:lnTo>
                    <a:pt x="446" y="81893"/>
                  </a:lnTo>
                  <a:lnTo>
                    <a:pt x="0" y="93389"/>
                  </a:lnTo>
                  <a:lnTo>
                    <a:pt x="1301" y="104044"/>
                  </a:lnTo>
                  <a:lnTo>
                    <a:pt x="4464" y="113656"/>
                  </a:lnTo>
                  <a:lnTo>
                    <a:pt x="9785" y="122041"/>
                  </a:lnTo>
                  <a:lnTo>
                    <a:pt x="17219" y="129226"/>
                  </a:lnTo>
                  <a:lnTo>
                    <a:pt x="26446" y="135067"/>
                  </a:lnTo>
                  <a:lnTo>
                    <a:pt x="37074" y="139176"/>
                  </a:lnTo>
                  <a:lnTo>
                    <a:pt x="48733" y="141494"/>
                  </a:lnTo>
                  <a:lnTo>
                    <a:pt x="60965" y="142086"/>
                  </a:lnTo>
                  <a:lnTo>
                    <a:pt x="73241" y="140972"/>
                  </a:lnTo>
                  <a:lnTo>
                    <a:pt x="85258" y="138343"/>
                  </a:lnTo>
                  <a:lnTo>
                    <a:pt x="96482" y="134800"/>
                  </a:lnTo>
                  <a:lnTo>
                    <a:pt x="107155" y="130910"/>
                  </a:lnTo>
                  <a:lnTo>
                    <a:pt x="118214" y="126334"/>
                  </a:lnTo>
                  <a:lnTo>
                    <a:pt x="131429" y="1203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88952" y="1078578"/>
              <a:ext cx="190976" cy="284271"/>
            </a:xfrm>
            <a:custGeom>
              <a:avLst/>
              <a:gdLst/>
              <a:ahLst/>
              <a:cxnLst/>
              <a:rect l="0" t="0" r="0" b="0"/>
              <a:pathLst>
                <a:path w="190976" h="2842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5" y="60110"/>
                  </a:lnTo>
                  <a:lnTo>
                    <a:pt x="2074" y="74419"/>
                  </a:lnTo>
                  <a:lnTo>
                    <a:pt x="3727" y="89596"/>
                  </a:lnTo>
                  <a:lnTo>
                    <a:pt x="5375" y="105458"/>
                  </a:lnTo>
                  <a:lnTo>
                    <a:pt x="6781" y="121825"/>
                  </a:lnTo>
                  <a:lnTo>
                    <a:pt x="8048" y="138389"/>
                  </a:lnTo>
                  <a:lnTo>
                    <a:pt x="9504" y="154735"/>
                  </a:lnTo>
                  <a:lnTo>
                    <a:pt x="11335" y="170655"/>
                  </a:lnTo>
                  <a:lnTo>
                    <a:pt x="13566" y="186124"/>
                  </a:lnTo>
                  <a:lnTo>
                    <a:pt x="16142" y="201205"/>
                  </a:lnTo>
                  <a:lnTo>
                    <a:pt x="18988" y="215982"/>
                  </a:lnTo>
                  <a:lnTo>
                    <a:pt x="22037" y="230534"/>
                  </a:lnTo>
                  <a:lnTo>
                    <a:pt x="25229" y="244926"/>
                  </a:lnTo>
                  <a:lnTo>
                    <a:pt x="28506" y="259108"/>
                  </a:lnTo>
                  <a:lnTo>
                    <a:pt x="31294" y="269676"/>
                  </a:lnTo>
                  <a:lnTo>
                    <a:pt x="33147" y="272496"/>
                  </a:lnTo>
                  <a:lnTo>
                    <a:pt x="34720" y="269144"/>
                  </a:lnTo>
                  <a:lnTo>
                    <a:pt x="36481" y="261979"/>
                  </a:lnTo>
                  <a:lnTo>
                    <a:pt x="38591" y="252818"/>
                  </a:lnTo>
                  <a:lnTo>
                    <a:pt x="41056" y="242733"/>
                  </a:lnTo>
                  <a:lnTo>
                    <a:pt x="43979" y="232427"/>
                  </a:lnTo>
                  <a:lnTo>
                    <a:pt x="47602" y="222458"/>
                  </a:lnTo>
                  <a:lnTo>
                    <a:pt x="51998" y="213068"/>
                  </a:lnTo>
                  <a:lnTo>
                    <a:pt x="57252" y="204429"/>
                  </a:lnTo>
                  <a:lnTo>
                    <a:pt x="63534" y="196758"/>
                  </a:lnTo>
                  <a:lnTo>
                    <a:pt x="70836" y="190082"/>
                  </a:lnTo>
                  <a:lnTo>
                    <a:pt x="79010" y="184596"/>
                  </a:lnTo>
                  <a:lnTo>
                    <a:pt x="87869" y="180731"/>
                  </a:lnTo>
                  <a:lnTo>
                    <a:pt x="97233" y="178581"/>
                  </a:lnTo>
                  <a:lnTo>
                    <a:pt x="106961" y="178102"/>
                  </a:lnTo>
                  <a:lnTo>
                    <a:pt x="116941" y="179293"/>
                  </a:lnTo>
                  <a:lnTo>
                    <a:pt x="127095" y="181982"/>
                  </a:lnTo>
                  <a:lnTo>
                    <a:pt x="137201" y="185887"/>
                  </a:lnTo>
                  <a:lnTo>
                    <a:pt x="146912" y="190716"/>
                  </a:lnTo>
                  <a:lnTo>
                    <a:pt x="156071" y="196224"/>
                  </a:lnTo>
                  <a:lnTo>
                    <a:pt x="164525" y="202377"/>
                  </a:lnTo>
                  <a:lnTo>
                    <a:pt x="172058" y="209338"/>
                  </a:lnTo>
                  <a:lnTo>
                    <a:pt x="178635" y="217133"/>
                  </a:lnTo>
                  <a:lnTo>
                    <a:pt x="184052" y="225656"/>
                  </a:lnTo>
                  <a:lnTo>
                    <a:pt x="187868" y="234756"/>
                  </a:lnTo>
                  <a:lnTo>
                    <a:pt x="189994" y="244272"/>
                  </a:lnTo>
                  <a:lnTo>
                    <a:pt x="190792" y="253629"/>
                  </a:lnTo>
                  <a:lnTo>
                    <a:pt x="190975" y="262758"/>
                  </a:lnTo>
                  <a:lnTo>
                    <a:pt x="190557" y="272458"/>
                  </a:lnTo>
                  <a:lnTo>
                    <a:pt x="189513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28554" y="1214434"/>
              <a:ext cx="144514" cy="141992"/>
            </a:xfrm>
            <a:custGeom>
              <a:avLst/>
              <a:gdLst/>
              <a:ahLst/>
              <a:cxnLst/>
              <a:rect l="0" t="0" r="0" b="0"/>
              <a:pathLst>
                <a:path w="144514" h="141992">
                  <a:moveTo>
                    <a:pt x="107880" y="11543"/>
                  </a:moveTo>
                  <a:lnTo>
                    <a:pt x="101878" y="5877"/>
                  </a:lnTo>
                  <a:lnTo>
                    <a:pt x="95032" y="2233"/>
                  </a:lnTo>
                  <a:lnTo>
                    <a:pt x="86645" y="328"/>
                  </a:lnTo>
                  <a:lnTo>
                    <a:pt x="77017" y="0"/>
                  </a:lnTo>
                  <a:lnTo>
                    <a:pt x="66703" y="1267"/>
                  </a:lnTo>
                  <a:lnTo>
                    <a:pt x="56100" y="3996"/>
                  </a:lnTo>
                  <a:lnTo>
                    <a:pt x="45575" y="8090"/>
                  </a:lnTo>
                  <a:lnTo>
                    <a:pt x="35523" y="13573"/>
                  </a:lnTo>
                  <a:lnTo>
                    <a:pt x="26113" y="20336"/>
                  </a:lnTo>
                  <a:lnTo>
                    <a:pt x="17646" y="28315"/>
                  </a:lnTo>
                  <a:lnTo>
                    <a:pt x="10630" y="37572"/>
                  </a:lnTo>
                  <a:lnTo>
                    <a:pt x="5215" y="48018"/>
                  </a:lnTo>
                  <a:lnTo>
                    <a:pt x="1562" y="59286"/>
                  </a:lnTo>
                  <a:lnTo>
                    <a:pt x="0" y="70841"/>
                  </a:lnTo>
                  <a:lnTo>
                    <a:pt x="510" y="82347"/>
                  </a:lnTo>
                  <a:lnTo>
                    <a:pt x="2953" y="93512"/>
                  </a:lnTo>
                  <a:lnTo>
                    <a:pt x="7249" y="104010"/>
                  </a:lnTo>
                  <a:lnTo>
                    <a:pt x="13178" y="113726"/>
                  </a:lnTo>
                  <a:lnTo>
                    <a:pt x="20580" y="122403"/>
                  </a:lnTo>
                  <a:lnTo>
                    <a:pt x="29443" y="129560"/>
                  </a:lnTo>
                  <a:lnTo>
                    <a:pt x="39620" y="135075"/>
                  </a:lnTo>
                  <a:lnTo>
                    <a:pt x="50706" y="138965"/>
                  </a:lnTo>
                  <a:lnTo>
                    <a:pt x="62138" y="141219"/>
                  </a:lnTo>
                  <a:lnTo>
                    <a:pt x="73562" y="141991"/>
                  </a:lnTo>
                  <a:lnTo>
                    <a:pt x="84673" y="141393"/>
                  </a:lnTo>
                  <a:lnTo>
                    <a:pt x="95134" y="139405"/>
                  </a:lnTo>
                  <a:lnTo>
                    <a:pt x="104831" y="136141"/>
                  </a:lnTo>
                  <a:lnTo>
                    <a:pt x="113664" y="131663"/>
                  </a:lnTo>
                  <a:lnTo>
                    <a:pt x="121460" y="125909"/>
                  </a:lnTo>
                  <a:lnTo>
                    <a:pt x="128220" y="118954"/>
                  </a:lnTo>
                  <a:lnTo>
                    <a:pt x="133931" y="110675"/>
                  </a:lnTo>
                  <a:lnTo>
                    <a:pt x="138478" y="100682"/>
                  </a:lnTo>
                  <a:lnTo>
                    <a:pt x="141899" y="88933"/>
                  </a:lnTo>
                  <a:lnTo>
                    <a:pt x="144046" y="76145"/>
                  </a:lnTo>
                  <a:lnTo>
                    <a:pt x="144513" y="63564"/>
                  </a:lnTo>
                  <a:lnTo>
                    <a:pt x="143234" y="51895"/>
                  </a:lnTo>
                  <a:lnTo>
                    <a:pt x="140352" y="41591"/>
                  </a:lnTo>
                  <a:lnTo>
                    <a:pt x="135563" y="32099"/>
                  </a:lnTo>
                  <a:lnTo>
                    <a:pt x="126210" y="2259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36434" y="12259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73304" y="1057521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62"/>
                  </a:lnTo>
                  <a:lnTo>
                    <a:pt x="177" y="50310"/>
                  </a:lnTo>
                  <a:lnTo>
                    <a:pt x="825" y="64638"/>
                  </a:lnTo>
                  <a:lnTo>
                    <a:pt x="2074" y="79107"/>
                  </a:lnTo>
                  <a:lnTo>
                    <a:pt x="3727" y="93558"/>
                  </a:lnTo>
                  <a:lnTo>
                    <a:pt x="5375" y="107933"/>
                  </a:lnTo>
                  <a:lnTo>
                    <a:pt x="6778" y="122228"/>
                  </a:lnTo>
                  <a:lnTo>
                    <a:pt x="7871" y="136452"/>
                  </a:lnTo>
                  <a:lnTo>
                    <a:pt x="8679" y="150622"/>
                  </a:lnTo>
                  <a:lnTo>
                    <a:pt x="9257" y="164752"/>
                  </a:lnTo>
                  <a:lnTo>
                    <a:pt x="9662" y="178853"/>
                  </a:lnTo>
                  <a:lnTo>
                    <a:pt x="9941" y="192934"/>
                  </a:lnTo>
                  <a:lnTo>
                    <a:pt x="10129" y="207001"/>
                  </a:lnTo>
                  <a:lnTo>
                    <a:pt x="10084" y="221059"/>
                  </a:lnTo>
                  <a:lnTo>
                    <a:pt x="9524" y="235110"/>
                  </a:lnTo>
                  <a:lnTo>
                    <a:pt x="8339" y="249143"/>
                  </a:lnTo>
                  <a:lnTo>
                    <a:pt x="6919" y="262746"/>
                  </a:lnTo>
                  <a:lnTo>
                    <a:pt x="6025" y="276552"/>
                  </a:lnTo>
                  <a:lnTo>
                    <a:pt x="6695" y="292891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68019" y="1179251"/>
              <a:ext cx="221100" cy="25670"/>
            </a:xfrm>
            <a:custGeom>
              <a:avLst/>
              <a:gdLst/>
              <a:ahLst/>
              <a:cxnLst/>
              <a:rect l="0" t="0" r="0" b="0"/>
              <a:pathLst>
                <a:path w="221100" h="25670">
                  <a:moveTo>
                    <a:pt x="221099" y="4612"/>
                  </a:moveTo>
                  <a:lnTo>
                    <a:pt x="212231" y="1813"/>
                  </a:lnTo>
                  <a:lnTo>
                    <a:pt x="203244" y="311"/>
                  </a:lnTo>
                  <a:lnTo>
                    <a:pt x="193249" y="0"/>
                  </a:lnTo>
                  <a:lnTo>
                    <a:pt x="182268" y="506"/>
                  </a:lnTo>
                  <a:lnTo>
                    <a:pt x="170456" y="1326"/>
                  </a:lnTo>
                  <a:lnTo>
                    <a:pt x="158002" y="2146"/>
                  </a:lnTo>
                  <a:lnTo>
                    <a:pt x="145237" y="3003"/>
                  </a:lnTo>
                  <a:lnTo>
                    <a:pt x="132604" y="4177"/>
                  </a:lnTo>
                  <a:lnTo>
                    <a:pt x="120332" y="5812"/>
                  </a:lnTo>
                  <a:lnTo>
                    <a:pt x="108297" y="7739"/>
                  </a:lnTo>
                  <a:lnTo>
                    <a:pt x="96143" y="9579"/>
                  </a:lnTo>
                  <a:lnTo>
                    <a:pt x="83671" y="11119"/>
                  </a:lnTo>
                  <a:lnTo>
                    <a:pt x="71004" y="12474"/>
                  </a:lnTo>
                  <a:lnTo>
                    <a:pt x="58493" y="13992"/>
                  </a:lnTo>
                  <a:lnTo>
                    <a:pt x="46348" y="15860"/>
                  </a:lnTo>
                  <a:lnTo>
                    <a:pt x="35052" y="17954"/>
                  </a:lnTo>
                  <a:lnTo>
                    <a:pt x="24328" y="20127"/>
                  </a:lnTo>
                  <a:lnTo>
                    <a:pt x="13238" y="22571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89118" y="1036464"/>
              <a:ext cx="305327" cy="336913"/>
            </a:xfrm>
            <a:custGeom>
              <a:avLst/>
              <a:gdLst/>
              <a:ahLst/>
              <a:cxnLst/>
              <a:rect l="0" t="0" r="0" b="0"/>
              <a:pathLst>
                <a:path w="305327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6" y="58280"/>
                  </a:lnTo>
                  <a:lnTo>
                    <a:pt x="826" y="74105"/>
                  </a:lnTo>
                  <a:lnTo>
                    <a:pt x="2075" y="90425"/>
                  </a:lnTo>
                  <a:lnTo>
                    <a:pt x="3726" y="107115"/>
                  </a:lnTo>
                  <a:lnTo>
                    <a:pt x="5374" y="124071"/>
                  </a:lnTo>
                  <a:lnTo>
                    <a:pt x="6781" y="141211"/>
                  </a:lnTo>
                  <a:lnTo>
                    <a:pt x="8048" y="158312"/>
                  </a:lnTo>
                  <a:lnTo>
                    <a:pt x="9504" y="175026"/>
                  </a:lnTo>
                  <a:lnTo>
                    <a:pt x="11331" y="191196"/>
                  </a:lnTo>
                  <a:lnTo>
                    <a:pt x="13389" y="206834"/>
                  </a:lnTo>
                  <a:lnTo>
                    <a:pt x="15316" y="222029"/>
                  </a:lnTo>
                  <a:lnTo>
                    <a:pt x="16912" y="236786"/>
                  </a:lnTo>
                  <a:lnTo>
                    <a:pt x="18240" y="247785"/>
                  </a:lnTo>
                  <a:lnTo>
                    <a:pt x="19332" y="250937"/>
                  </a:lnTo>
                  <a:lnTo>
                    <a:pt x="20056" y="247798"/>
                  </a:lnTo>
                  <a:lnTo>
                    <a:pt x="20653" y="240756"/>
                  </a:lnTo>
                  <a:lnTo>
                    <a:pt x="21544" y="231665"/>
                  </a:lnTo>
                  <a:lnTo>
                    <a:pt x="22943" y="221623"/>
                  </a:lnTo>
                  <a:lnTo>
                    <a:pt x="25194" y="211513"/>
                  </a:lnTo>
                  <a:lnTo>
                    <a:pt x="28834" y="202206"/>
                  </a:lnTo>
                  <a:lnTo>
                    <a:pt x="34029" y="194082"/>
                  </a:lnTo>
                  <a:lnTo>
                    <a:pt x="40788" y="187446"/>
                  </a:lnTo>
                  <a:lnTo>
                    <a:pt x="49145" y="182722"/>
                  </a:lnTo>
                  <a:lnTo>
                    <a:pt x="58941" y="179962"/>
                  </a:lnTo>
                  <a:lnTo>
                    <a:pt x="69585" y="179394"/>
                  </a:lnTo>
                  <a:lnTo>
                    <a:pt x="80181" y="181580"/>
                  </a:lnTo>
                  <a:lnTo>
                    <a:pt x="90222" y="186564"/>
                  </a:lnTo>
                  <a:lnTo>
                    <a:pt x="99417" y="193807"/>
                  </a:lnTo>
                  <a:lnTo>
                    <a:pt x="107521" y="202486"/>
                  </a:lnTo>
                  <a:lnTo>
                    <a:pt x="114520" y="211993"/>
                  </a:lnTo>
                  <a:lnTo>
                    <a:pt x="120407" y="222287"/>
                  </a:lnTo>
                  <a:lnTo>
                    <a:pt x="125079" y="233781"/>
                  </a:lnTo>
                  <a:lnTo>
                    <a:pt x="128603" y="246613"/>
                  </a:lnTo>
                  <a:lnTo>
                    <a:pt x="131327" y="260331"/>
                  </a:lnTo>
                  <a:lnTo>
                    <a:pt x="133781" y="274085"/>
                  </a:lnTo>
                  <a:lnTo>
                    <a:pt x="136294" y="287309"/>
                  </a:lnTo>
                  <a:lnTo>
                    <a:pt x="139114" y="297522"/>
                  </a:lnTo>
                  <a:lnTo>
                    <a:pt x="142089" y="301625"/>
                  </a:lnTo>
                  <a:lnTo>
                    <a:pt x="144775" y="300397"/>
                  </a:lnTo>
                  <a:lnTo>
                    <a:pt x="147334" y="295613"/>
                  </a:lnTo>
                  <a:lnTo>
                    <a:pt x="150134" y="288802"/>
                  </a:lnTo>
                  <a:lnTo>
                    <a:pt x="153572" y="281134"/>
                  </a:lnTo>
                  <a:lnTo>
                    <a:pt x="157797" y="273260"/>
                  </a:lnTo>
                  <a:lnTo>
                    <a:pt x="163081" y="265623"/>
                  </a:lnTo>
                  <a:lnTo>
                    <a:pt x="169902" y="258615"/>
                  </a:lnTo>
                  <a:lnTo>
                    <a:pt x="178377" y="252366"/>
                  </a:lnTo>
                  <a:lnTo>
                    <a:pt x="188321" y="246653"/>
                  </a:lnTo>
                  <a:lnTo>
                    <a:pt x="199436" y="241039"/>
                  </a:lnTo>
                  <a:lnTo>
                    <a:pt x="211425" y="235258"/>
                  </a:lnTo>
                  <a:lnTo>
                    <a:pt x="223880" y="229388"/>
                  </a:lnTo>
                  <a:lnTo>
                    <a:pt x="236306" y="223747"/>
                  </a:lnTo>
                  <a:lnTo>
                    <a:pt x="248428" y="218496"/>
                  </a:lnTo>
                  <a:lnTo>
                    <a:pt x="259853" y="213326"/>
                  </a:lnTo>
                  <a:lnTo>
                    <a:pt x="269999" y="207563"/>
                  </a:lnTo>
                  <a:lnTo>
                    <a:pt x="278658" y="200873"/>
                  </a:lnTo>
                  <a:lnTo>
                    <a:pt x="285301" y="193413"/>
                  </a:lnTo>
                  <a:lnTo>
                    <a:pt x="288959" y="185634"/>
                  </a:lnTo>
                  <a:lnTo>
                    <a:pt x="289374" y="177853"/>
                  </a:lnTo>
                  <a:lnTo>
                    <a:pt x="286736" y="170528"/>
                  </a:lnTo>
                  <a:lnTo>
                    <a:pt x="281320" y="164302"/>
                  </a:lnTo>
                  <a:lnTo>
                    <a:pt x="273571" y="159423"/>
                  </a:lnTo>
                  <a:lnTo>
                    <a:pt x="264000" y="155964"/>
                  </a:lnTo>
                  <a:lnTo>
                    <a:pt x="253075" y="154002"/>
                  </a:lnTo>
                  <a:lnTo>
                    <a:pt x="241189" y="153425"/>
                  </a:lnTo>
                  <a:lnTo>
                    <a:pt x="228959" y="154155"/>
                  </a:lnTo>
                  <a:lnTo>
                    <a:pt x="217209" y="156231"/>
                  </a:lnTo>
                  <a:lnTo>
                    <a:pt x="206351" y="159558"/>
                  </a:lnTo>
                  <a:lnTo>
                    <a:pt x="196587" y="164249"/>
                  </a:lnTo>
                  <a:lnTo>
                    <a:pt x="188093" y="170677"/>
                  </a:lnTo>
                  <a:lnTo>
                    <a:pt x="180827" y="178893"/>
                  </a:lnTo>
                  <a:lnTo>
                    <a:pt x="174759" y="188665"/>
                  </a:lnTo>
                  <a:lnTo>
                    <a:pt x="169965" y="199665"/>
                  </a:lnTo>
                  <a:lnTo>
                    <a:pt x="166373" y="211578"/>
                  </a:lnTo>
                  <a:lnTo>
                    <a:pt x="164113" y="223982"/>
                  </a:lnTo>
                  <a:lnTo>
                    <a:pt x="163567" y="236374"/>
                  </a:lnTo>
                  <a:lnTo>
                    <a:pt x="164794" y="248478"/>
                  </a:lnTo>
                  <a:lnTo>
                    <a:pt x="167566" y="260061"/>
                  </a:lnTo>
                  <a:lnTo>
                    <a:pt x="171561" y="270846"/>
                  </a:lnTo>
                  <a:lnTo>
                    <a:pt x="176469" y="280769"/>
                  </a:lnTo>
                  <a:lnTo>
                    <a:pt x="182033" y="289925"/>
                  </a:lnTo>
                  <a:lnTo>
                    <a:pt x="188058" y="298470"/>
                  </a:lnTo>
                  <a:lnTo>
                    <a:pt x="194413" y="306547"/>
                  </a:lnTo>
                  <a:lnTo>
                    <a:pt x="201322" y="313956"/>
                  </a:lnTo>
                  <a:lnTo>
                    <a:pt x="209332" y="320182"/>
                  </a:lnTo>
                  <a:lnTo>
                    <a:pt x="218652" y="325035"/>
                  </a:lnTo>
                  <a:lnTo>
                    <a:pt x="229183" y="328634"/>
                  </a:lnTo>
                  <a:lnTo>
                    <a:pt x="240704" y="331215"/>
                  </a:lnTo>
                  <a:lnTo>
                    <a:pt x="252955" y="333026"/>
                  </a:lnTo>
                  <a:lnTo>
                    <a:pt x="265125" y="334280"/>
                  </a:lnTo>
                  <a:lnTo>
                    <a:pt x="277052" y="335275"/>
                  </a:lnTo>
                  <a:lnTo>
                    <a:pt x="289780" y="336102"/>
                  </a:lnTo>
                  <a:lnTo>
                    <a:pt x="305326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95198" y="1162806"/>
              <a:ext cx="167703" cy="172333"/>
            </a:xfrm>
            <a:custGeom>
              <a:avLst/>
              <a:gdLst/>
              <a:ahLst/>
              <a:cxnLst/>
              <a:rect l="0" t="0" r="0" b="0"/>
              <a:pathLst>
                <a:path w="167703" h="172333">
                  <a:moveTo>
                    <a:pt x="20303" y="105285"/>
                  </a:moveTo>
                  <a:lnTo>
                    <a:pt x="20369" y="116953"/>
                  </a:lnTo>
                  <a:lnTo>
                    <a:pt x="21010" y="127442"/>
                  </a:lnTo>
                  <a:lnTo>
                    <a:pt x="22310" y="137739"/>
                  </a:lnTo>
                  <a:lnTo>
                    <a:pt x="24344" y="147868"/>
                  </a:lnTo>
                  <a:lnTo>
                    <a:pt x="27309" y="157563"/>
                  </a:lnTo>
                  <a:lnTo>
                    <a:pt x="31204" y="166621"/>
                  </a:lnTo>
                  <a:lnTo>
                    <a:pt x="34979" y="172332"/>
                  </a:lnTo>
                  <a:lnTo>
                    <a:pt x="36782" y="172008"/>
                  </a:lnTo>
                  <a:lnTo>
                    <a:pt x="36022" y="167715"/>
                  </a:lnTo>
                  <a:lnTo>
                    <a:pt x="33200" y="161116"/>
                  </a:lnTo>
                  <a:lnTo>
                    <a:pt x="28952" y="153114"/>
                  </a:lnTo>
                  <a:lnTo>
                    <a:pt x="23761" y="144228"/>
                  </a:lnTo>
                  <a:lnTo>
                    <a:pt x="18118" y="134775"/>
                  </a:lnTo>
                  <a:lnTo>
                    <a:pt x="12541" y="124954"/>
                  </a:lnTo>
                  <a:lnTo>
                    <a:pt x="7315" y="114897"/>
                  </a:lnTo>
                  <a:lnTo>
                    <a:pt x="2990" y="104851"/>
                  </a:lnTo>
                  <a:lnTo>
                    <a:pt x="444" y="95175"/>
                  </a:lnTo>
                  <a:lnTo>
                    <a:pt x="0" y="86036"/>
                  </a:lnTo>
                  <a:lnTo>
                    <a:pt x="1651" y="77424"/>
                  </a:lnTo>
                  <a:lnTo>
                    <a:pt x="5342" y="69252"/>
                  </a:lnTo>
                  <a:lnTo>
                    <a:pt x="10824" y="61424"/>
                  </a:lnTo>
                  <a:lnTo>
                    <a:pt x="17739" y="54014"/>
                  </a:lnTo>
                  <a:lnTo>
                    <a:pt x="25734" y="47256"/>
                  </a:lnTo>
                  <a:lnTo>
                    <a:pt x="34517" y="41222"/>
                  </a:lnTo>
                  <a:lnTo>
                    <a:pt x="44021" y="35677"/>
                  </a:lnTo>
                  <a:lnTo>
                    <a:pt x="54384" y="30186"/>
                  </a:lnTo>
                  <a:lnTo>
                    <a:pt x="65617" y="24498"/>
                  </a:lnTo>
                  <a:lnTo>
                    <a:pt x="77601" y="18864"/>
                  </a:lnTo>
                  <a:lnTo>
                    <a:pt x="90178" y="13913"/>
                  </a:lnTo>
                  <a:lnTo>
                    <a:pt x="103181" y="9954"/>
                  </a:lnTo>
                  <a:lnTo>
                    <a:pt x="116074" y="6969"/>
                  </a:lnTo>
                  <a:lnTo>
                    <a:pt x="129319" y="4484"/>
                  </a:lnTo>
                  <a:lnTo>
                    <a:pt x="145192" y="2286"/>
                  </a:lnTo>
                  <a:lnTo>
                    <a:pt x="16770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92885" y="1015407"/>
              <a:ext cx="184641" cy="397328"/>
            </a:xfrm>
            <a:custGeom>
              <a:avLst/>
              <a:gdLst/>
              <a:ahLst/>
              <a:cxnLst/>
              <a:rect l="0" t="0" r="0" b="0"/>
              <a:pathLst>
                <a:path w="184641" h="397328">
                  <a:moveTo>
                    <a:pt x="27984" y="0"/>
                  </a:moveTo>
                  <a:lnTo>
                    <a:pt x="25118" y="11802"/>
                  </a:lnTo>
                  <a:lnTo>
                    <a:pt x="22974" y="23572"/>
                  </a:lnTo>
                  <a:lnTo>
                    <a:pt x="21371" y="36462"/>
                  </a:lnTo>
                  <a:lnTo>
                    <a:pt x="20192" y="50310"/>
                  </a:lnTo>
                  <a:lnTo>
                    <a:pt x="19343" y="64638"/>
                  </a:lnTo>
                  <a:lnTo>
                    <a:pt x="18749" y="79103"/>
                  </a:lnTo>
                  <a:lnTo>
                    <a:pt x="18508" y="93380"/>
                  </a:lnTo>
                  <a:lnTo>
                    <a:pt x="18872" y="107108"/>
                  </a:lnTo>
                  <a:lnTo>
                    <a:pt x="19927" y="120158"/>
                  </a:lnTo>
                  <a:lnTo>
                    <a:pt x="21449" y="132903"/>
                  </a:lnTo>
                  <a:lnTo>
                    <a:pt x="23010" y="146073"/>
                  </a:lnTo>
                  <a:lnTo>
                    <a:pt x="24349" y="160049"/>
                  </a:lnTo>
                  <a:lnTo>
                    <a:pt x="25229" y="174709"/>
                  </a:lnTo>
                  <a:lnTo>
                    <a:pt x="25362" y="189631"/>
                  </a:lnTo>
                  <a:lnTo>
                    <a:pt x="24674" y="204522"/>
                  </a:lnTo>
                  <a:lnTo>
                    <a:pt x="23415" y="219268"/>
                  </a:lnTo>
                  <a:lnTo>
                    <a:pt x="22038" y="233847"/>
                  </a:lnTo>
                  <a:lnTo>
                    <a:pt x="20821" y="248286"/>
                  </a:lnTo>
                  <a:lnTo>
                    <a:pt x="19854" y="262778"/>
                  </a:lnTo>
                  <a:lnTo>
                    <a:pt x="19132" y="277660"/>
                  </a:lnTo>
                  <a:lnTo>
                    <a:pt x="18606" y="293077"/>
                  </a:lnTo>
                  <a:lnTo>
                    <a:pt x="18066" y="308687"/>
                  </a:lnTo>
                  <a:lnTo>
                    <a:pt x="17164" y="323787"/>
                  </a:lnTo>
                  <a:lnTo>
                    <a:pt x="15724" y="337987"/>
                  </a:lnTo>
                  <a:lnTo>
                    <a:pt x="13338" y="350185"/>
                  </a:lnTo>
                  <a:lnTo>
                    <a:pt x="9691" y="357059"/>
                  </a:lnTo>
                  <a:lnTo>
                    <a:pt x="5775" y="356662"/>
                  </a:lnTo>
                  <a:lnTo>
                    <a:pt x="2717" y="350844"/>
                  </a:lnTo>
                  <a:lnTo>
                    <a:pt x="769" y="341474"/>
                  </a:lnTo>
                  <a:lnTo>
                    <a:pt x="0" y="330019"/>
                  </a:lnTo>
                  <a:lnTo>
                    <a:pt x="320" y="317420"/>
                  </a:lnTo>
                  <a:lnTo>
                    <a:pt x="1699" y="304530"/>
                  </a:lnTo>
                  <a:lnTo>
                    <a:pt x="4234" y="292247"/>
                  </a:lnTo>
                  <a:lnTo>
                    <a:pt x="7881" y="280992"/>
                  </a:lnTo>
                  <a:lnTo>
                    <a:pt x="12790" y="271111"/>
                  </a:lnTo>
                  <a:lnTo>
                    <a:pt x="19369" y="263060"/>
                  </a:lnTo>
                  <a:lnTo>
                    <a:pt x="27686" y="256901"/>
                  </a:lnTo>
                  <a:lnTo>
                    <a:pt x="37525" y="252389"/>
                  </a:lnTo>
                  <a:lnTo>
                    <a:pt x="48571" y="249177"/>
                  </a:lnTo>
                  <a:lnTo>
                    <a:pt x="60515" y="246944"/>
                  </a:lnTo>
                  <a:lnTo>
                    <a:pt x="72940" y="245745"/>
                  </a:lnTo>
                  <a:lnTo>
                    <a:pt x="85345" y="245987"/>
                  </a:lnTo>
                  <a:lnTo>
                    <a:pt x="97458" y="247779"/>
                  </a:lnTo>
                  <a:lnTo>
                    <a:pt x="109047" y="250947"/>
                  </a:lnTo>
                  <a:lnTo>
                    <a:pt x="119837" y="255216"/>
                  </a:lnTo>
                  <a:lnTo>
                    <a:pt x="129763" y="260314"/>
                  </a:lnTo>
                  <a:lnTo>
                    <a:pt x="138921" y="266178"/>
                  </a:lnTo>
                  <a:lnTo>
                    <a:pt x="147466" y="272938"/>
                  </a:lnTo>
                  <a:lnTo>
                    <a:pt x="155549" y="280594"/>
                  </a:lnTo>
                  <a:lnTo>
                    <a:pt x="163132" y="289022"/>
                  </a:lnTo>
                  <a:lnTo>
                    <a:pt x="170006" y="298058"/>
                  </a:lnTo>
                  <a:lnTo>
                    <a:pt x="176099" y="307545"/>
                  </a:lnTo>
                  <a:lnTo>
                    <a:pt x="181005" y="317356"/>
                  </a:lnTo>
                  <a:lnTo>
                    <a:pt x="183937" y="327395"/>
                  </a:lnTo>
                  <a:lnTo>
                    <a:pt x="184640" y="337587"/>
                  </a:lnTo>
                  <a:lnTo>
                    <a:pt x="183162" y="347719"/>
                  </a:lnTo>
                  <a:lnTo>
                    <a:pt x="179585" y="357448"/>
                  </a:lnTo>
                  <a:lnTo>
                    <a:pt x="174171" y="366614"/>
                  </a:lnTo>
                  <a:lnTo>
                    <a:pt x="166960" y="374903"/>
                  </a:lnTo>
                  <a:lnTo>
                    <a:pt x="157703" y="381793"/>
                  </a:lnTo>
                  <a:lnTo>
                    <a:pt x="146447" y="387129"/>
                  </a:lnTo>
                  <a:lnTo>
                    <a:pt x="133652" y="391068"/>
                  </a:lnTo>
                  <a:lnTo>
                    <a:pt x="120002" y="393885"/>
                  </a:lnTo>
                  <a:lnTo>
                    <a:pt x="105975" y="395854"/>
                  </a:lnTo>
                  <a:lnTo>
                    <a:pt x="91984" y="397044"/>
                  </a:lnTo>
                  <a:lnTo>
                    <a:pt x="78442" y="397327"/>
                  </a:lnTo>
                  <a:lnTo>
                    <a:pt x="65532" y="396706"/>
                  </a:lnTo>
                  <a:lnTo>
                    <a:pt x="53490" y="395271"/>
                  </a:lnTo>
                  <a:lnTo>
                    <a:pt x="41426" y="392878"/>
                  </a:lnTo>
                  <a:lnTo>
                    <a:pt x="27162" y="388198"/>
                  </a:lnTo>
                  <a:lnTo>
                    <a:pt x="6926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72954" y="1210243"/>
              <a:ext cx="149978" cy="198698"/>
            </a:xfrm>
            <a:custGeom>
              <a:avLst/>
              <a:gdLst/>
              <a:ahLst/>
              <a:cxnLst/>
              <a:rect l="0" t="0" r="0" b="0"/>
              <a:pathLst>
                <a:path w="149978" h="198698">
                  <a:moveTo>
                    <a:pt x="37428" y="89434"/>
                  </a:moveTo>
                  <a:lnTo>
                    <a:pt x="49163" y="86567"/>
                  </a:lnTo>
                  <a:lnTo>
                    <a:pt x="60291" y="84425"/>
                  </a:lnTo>
                  <a:lnTo>
                    <a:pt x="71885" y="82813"/>
                  </a:lnTo>
                  <a:lnTo>
                    <a:pt x="83874" y="81287"/>
                  </a:lnTo>
                  <a:lnTo>
                    <a:pt x="95886" y="79141"/>
                  </a:lnTo>
                  <a:lnTo>
                    <a:pt x="107679" y="76033"/>
                  </a:lnTo>
                  <a:lnTo>
                    <a:pt x="118861" y="71795"/>
                  </a:lnTo>
                  <a:lnTo>
                    <a:pt x="128832" y="66269"/>
                  </a:lnTo>
                  <a:lnTo>
                    <a:pt x="137371" y="59515"/>
                  </a:lnTo>
                  <a:lnTo>
                    <a:pt x="144102" y="51895"/>
                  </a:lnTo>
                  <a:lnTo>
                    <a:pt x="148349" y="43950"/>
                  </a:lnTo>
                  <a:lnTo>
                    <a:pt x="149977" y="36024"/>
                  </a:lnTo>
                  <a:lnTo>
                    <a:pt x="149139" y="28418"/>
                  </a:lnTo>
                  <a:lnTo>
                    <a:pt x="146002" y="21463"/>
                  </a:lnTo>
                  <a:lnTo>
                    <a:pt x="140891" y="15275"/>
                  </a:lnTo>
                  <a:lnTo>
                    <a:pt x="134057" y="9950"/>
                  </a:lnTo>
                  <a:lnTo>
                    <a:pt x="125583" y="5664"/>
                  </a:lnTo>
                  <a:lnTo>
                    <a:pt x="115670" y="2418"/>
                  </a:lnTo>
                  <a:lnTo>
                    <a:pt x="104763" y="389"/>
                  </a:lnTo>
                  <a:lnTo>
                    <a:pt x="93451" y="0"/>
                  </a:lnTo>
                  <a:lnTo>
                    <a:pt x="82108" y="1332"/>
                  </a:lnTo>
                  <a:lnTo>
                    <a:pt x="71052" y="4175"/>
                  </a:lnTo>
                  <a:lnTo>
                    <a:pt x="60628" y="8217"/>
                  </a:lnTo>
                  <a:lnTo>
                    <a:pt x="50955" y="13160"/>
                  </a:lnTo>
                  <a:lnTo>
                    <a:pt x="42138" y="18918"/>
                  </a:lnTo>
                  <a:lnTo>
                    <a:pt x="34353" y="25606"/>
                  </a:lnTo>
                  <a:lnTo>
                    <a:pt x="27597" y="33214"/>
                  </a:lnTo>
                  <a:lnTo>
                    <a:pt x="21718" y="41609"/>
                  </a:lnTo>
                  <a:lnTo>
                    <a:pt x="16527" y="50623"/>
                  </a:lnTo>
                  <a:lnTo>
                    <a:pt x="11849" y="60105"/>
                  </a:lnTo>
                  <a:lnTo>
                    <a:pt x="7705" y="70252"/>
                  </a:lnTo>
                  <a:lnTo>
                    <a:pt x="4295" y="81581"/>
                  </a:lnTo>
                  <a:lnTo>
                    <a:pt x="1674" y="94271"/>
                  </a:lnTo>
                  <a:lnTo>
                    <a:pt x="84" y="107878"/>
                  </a:lnTo>
                  <a:lnTo>
                    <a:pt x="0" y="121550"/>
                  </a:lnTo>
                  <a:lnTo>
                    <a:pt x="1548" y="134777"/>
                  </a:lnTo>
                  <a:lnTo>
                    <a:pt x="4878" y="147250"/>
                  </a:lnTo>
                  <a:lnTo>
                    <a:pt x="10311" y="158700"/>
                  </a:lnTo>
                  <a:lnTo>
                    <a:pt x="17820" y="169092"/>
                  </a:lnTo>
                  <a:lnTo>
                    <a:pt x="27100" y="178239"/>
                  </a:lnTo>
                  <a:lnTo>
                    <a:pt x="37760" y="185719"/>
                  </a:lnTo>
                  <a:lnTo>
                    <a:pt x="49442" y="191454"/>
                  </a:lnTo>
                  <a:lnTo>
                    <a:pt x="61689" y="195494"/>
                  </a:lnTo>
                  <a:lnTo>
                    <a:pt x="73975" y="197847"/>
                  </a:lnTo>
                  <a:lnTo>
                    <a:pt x="85998" y="198697"/>
                  </a:lnTo>
                  <a:lnTo>
                    <a:pt x="97228" y="198484"/>
                  </a:lnTo>
                  <a:lnTo>
                    <a:pt x="107906" y="197804"/>
                  </a:lnTo>
                  <a:lnTo>
                    <a:pt x="118967" y="196601"/>
                  </a:lnTo>
                  <a:lnTo>
                    <a:pt x="132184" y="19471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55847" y="1224962"/>
              <a:ext cx="117748" cy="181443"/>
            </a:xfrm>
            <a:custGeom>
              <a:avLst/>
              <a:gdLst/>
              <a:ahLst/>
              <a:cxnLst/>
              <a:rect l="0" t="0" r="0" b="0"/>
              <a:pathLst>
                <a:path w="117748" h="181443">
                  <a:moveTo>
                    <a:pt x="107218" y="11544"/>
                  </a:moveTo>
                  <a:lnTo>
                    <a:pt x="101216" y="5877"/>
                  </a:lnTo>
                  <a:lnTo>
                    <a:pt x="94372" y="2233"/>
                  </a:lnTo>
                  <a:lnTo>
                    <a:pt x="85986" y="329"/>
                  </a:lnTo>
                  <a:lnTo>
                    <a:pt x="76357" y="0"/>
                  </a:lnTo>
                  <a:lnTo>
                    <a:pt x="66043" y="1268"/>
                  </a:lnTo>
                  <a:lnTo>
                    <a:pt x="55444" y="3997"/>
                  </a:lnTo>
                  <a:lnTo>
                    <a:pt x="45091" y="8090"/>
                  </a:lnTo>
                  <a:lnTo>
                    <a:pt x="35689" y="13574"/>
                  </a:lnTo>
                  <a:lnTo>
                    <a:pt x="27522" y="20336"/>
                  </a:lnTo>
                  <a:lnTo>
                    <a:pt x="20535" y="28315"/>
                  </a:lnTo>
                  <a:lnTo>
                    <a:pt x="14519" y="37573"/>
                  </a:lnTo>
                  <a:lnTo>
                    <a:pt x="9252" y="48018"/>
                  </a:lnTo>
                  <a:lnTo>
                    <a:pt x="4867" y="59286"/>
                  </a:lnTo>
                  <a:lnTo>
                    <a:pt x="1816" y="70841"/>
                  </a:lnTo>
                  <a:lnTo>
                    <a:pt x="244" y="82352"/>
                  </a:lnTo>
                  <a:lnTo>
                    <a:pt x="0" y="93690"/>
                  </a:lnTo>
                  <a:lnTo>
                    <a:pt x="824" y="104836"/>
                  </a:lnTo>
                  <a:lnTo>
                    <a:pt x="2462" y="115810"/>
                  </a:lnTo>
                  <a:lnTo>
                    <a:pt x="5018" y="126485"/>
                  </a:lnTo>
                  <a:lnTo>
                    <a:pt x="8935" y="136588"/>
                  </a:lnTo>
                  <a:lnTo>
                    <a:pt x="14347" y="146011"/>
                  </a:lnTo>
                  <a:lnTo>
                    <a:pt x="21101" y="154646"/>
                  </a:lnTo>
                  <a:lnTo>
                    <a:pt x="28929" y="162300"/>
                  </a:lnTo>
                  <a:lnTo>
                    <a:pt x="37572" y="168958"/>
                  </a:lnTo>
                  <a:lnTo>
                    <a:pt x="46968" y="174429"/>
                  </a:lnTo>
                  <a:lnTo>
                    <a:pt x="57252" y="178281"/>
                  </a:lnTo>
                  <a:lnTo>
                    <a:pt x="68409" y="180432"/>
                  </a:lnTo>
                  <a:lnTo>
                    <a:pt x="79707" y="181247"/>
                  </a:lnTo>
                  <a:lnTo>
                    <a:pt x="90888" y="181442"/>
                  </a:lnTo>
                  <a:lnTo>
                    <a:pt x="102933" y="181034"/>
                  </a:lnTo>
                  <a:lnTo>
                    <a:pt x="117747" y="1800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00272" y="1268091"/>
              <a:ext cx="114735" cy="166287"/>
            </a:xfrm>
            <a:custGeom>
              <a:avLst/>
              <a:gdLst/>
              <a:ahLst/>
              <a:cxnLst/>
              <a:rect l="0" t="0" r="0" b="0"/>
              <a:pathLst>
                <a:path w="114735" h="166287">
                  <a:moveTo>
                    <a:pt x="57550" y="10529"/>
                  </a:moveTo>
                  <a:lnTo>
                    <a:pt x="51617" y="16463"/>
                  </a:lnTo>
                  <a:lnTo>
                    <a:pt x="45411" y="22668"/>
                  </a:lnTo>
                  <a:lnTo>
                    <a:pt x="38324" y="29764"/>
                  </a:lnTo>
                  <a:lnTo>
                    <a:pt x="30730" y="37704"/>
                  </a:lnTo>
                  <a:lnTo>
                    <a:pt x="23380" y="46350"/>
                  </a:lnTo>
                  <a:lnTo>
                    <a:pt x="16696" y="55550"/>
                  </a:lnTo>
                  <a:lnTo>
                    <a:pt x="10920" y="65322"/>
                  </a:lnTo>
                  <a:lnTo>
                    <a:pt x="6271" y="75860"/>
                  </a:lnTo>
                  <a:lnTo>
                    <a:pt x="2753" y="87197"/>
                  </a:lnTo>
                  <a:lnTo>
                    <a:pt x="528" y="98910"/>
                  </a:lnTo>
                  <a:lnTo>
                    <a:pt x="0" y="110240"/>
                  </a:lnTo>
                  <a:lnTo>
                    <a:pt x="1237" y="120784"/>
                  </a:lnTo>
                  <a:lnTo>
                    <a:pt x="4014" y="130490"/>
                  </a:lnTo>
                  <a:lnTo>
                    <a:pt x="8012" y="139470"/>
                  </a:lnTo>
                  <a:lnTo>
                    <a:pt x="12928" y="147866"/>
                  </a:lnTo>
                  <a:lnTo>
                    <a:pt x="18838" y="155336"/>
                  </a:lnTo>
                  <a:lnTo>
                    <a:pt x="26160" y="161077"/>
                  </a:lnTo>
                  <a:lnTo>
                    <a:pt x="35004" y="164781"/>
                  </a:lnTo>
                  <a:lnTo>
                    <a:pt x="44873" y="166286"/>
                  </a:lnTo>
                  <a:lnTo>
                    <a:pt x="54882" y="165327"/>
                  </a:lnTo>
                  <a:lnTo>
                    <a:pt x="64502" y="162015"/>
                  </a:lnTo>
                  <a:lnTo>
                    <a:pt x="73570" y="156895"/>
                  </a:lnTo>
                  <a:lnTo>
                    <a:pt x="82112" y="150719"/>
                  </a:lnTo>
                  <a:lnTo>
                    <a:pt x="90216" y="144009"/>
                  </a:lnTo>
                  <a:lnTo>
                    <a:pt x="97658" y="136730"/>
                  </a:lnTo>
                  <a:lnTo>
                    <a:pt x="103913" y="128406"/>
                  </a:lnTo>
                  <a:lnTo>
                    <a:pt x="108784" y="118848"/>
                  </a:lnTo>
                  <a:lnTo>
                    <a:pt x="112228" y="108310"/>
                  </a:lnTo>
                  <a:lnTo>
                    <a:pt x="114172" y="97311"/>
                  </a:lnTo>
                  <a:lnTo>
                    <a:pt x="114734" y="86206"/>
                  </a:lnTo>
                  <a:lnTo>
                    <a:pt x="113994" y="75156"/>
                  </a:lnTo>
                  <a:lnTo>
                    <a:pt x="111909" y="64211"/>
                  </a:lnTo>
                  <a:lnTo>
                    <a:pt x="108589" y="53378"/>
                  </a:lnTo>
                  <a:lnTo>
                    <a:pt x="104365" y="42904"/>
                  </a:lnTo>
                  <a:lnTo>
                    <a:pt x="99190" y="32144"/>
                  </a:lnTo>
                  <a:lnTo>
                    <a:pt x="91499" y="19035"/>
                  </a:lnTo>
                  <a:lnTo>
                    <a:pt x="7860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63107" y="1253789"/>
              <a:ext cx="442198" cy="220172"/>
            </a:xfrm>
            <a:custGeom>
              <a:avLst/>
              <a:gdLst/>
              <a:ahLst/>
              <a:cxnLst/>
              <a:rect l="0" t="0" r="0" b="0"/>
              <a:pathLst>
                <a:path w="442198" h="220172">
                  <a:moveTo>
                    <a:pt x="0" y="56416"/>
                  </a:moveTo>
                  <a:lnTo>
                    <a:pt x="2934" y="65218"/>
                  </a:lnTo>
                  <a:lnTo>
                    <a:pt x="5716" y="73564"/>
                  </a:lnTo>
                  <a:lnTo>
                    <a:pt x="8612" y="82268"/>
                  </a:lnTo>
                  <a:lnTo>
                    <a:pt x="11478" y="91561"/>
                  </a:lnTo>
                  <a:lnTo>
                    <a:pt x="13995" y="101705"/>
                  </a:lnTo>
                  <a:lnTo>
                    <a:pt x="16032" y="112703"/>
                  </a:lnTo>
                  <a:lnTo>
                    <a:pt x="18437" y="122760"/>
                  </a:lnTo>
                  <a:lnTo>
                    <a:pt x="21689" y="128330"/>
                  </a:lnTo>
                  <a:lnTo>
                    <a:pt x="24584" y="127926"/>
                  </a:lnTo>
                  <a:lnTo>
                    <a:pt x="26761" y="122401"/>
                  </a:lnTo>
                  <a:lnTo>
                    <a:pt x="28301" y="113095"/>
                  </a:lnTo>
                  <a:lnTo>
                    <a:pt x="29365" y="101137"/>
                  </a:lnTo>
                  <a:lnTo>
                    <a:pt x="30099" y="87373"/>
                  </a:lnTo>
                  <a:lnTo>
                    <a:pt x="30937" y="72879"/>
                  </a:lnTo>
                  <a:lnTo>
                    <a:pt x="32564" y="58975"/>
                  </a:lnTo>
                  <a:lnTo>
                    <a:pt x="35298" y="46344"/>
                  </a:lnTo>
                  <a:lnTo>
                    <a:pt x="39272" y="35725"/>
                  </a:lnTo>
                  <a:lnTo>
                    <a:pt x="44612" y="28169"/>
                  </a:lnTo>
                  <a:lnTo>
                    <a:pt x="51240" y="23946"/>
                  </a:lnTo>
                  <a:lnTo>
                    <a:pt x="58774" y="22856"/>
                  </a:lnTo>
                  <a:lnTo>
                    <a:pt x="66661" y="24607"/>
                  </a:lnTo>
                  <a:lnTo>
                    <a:pt x="74548" y="28740"/>
                  </a:lnTo>
                  <a:lnTo>
                    <a:pt x="82127" y="34728"/>
                  </a:lnTo>
                  <a:lnTo>
                    <a:pt x="89063" y="42092"/>
                  </a:lnTo>
                  <a:lnTo>
                    <a:pt x="95249" y="50447"/>
                  </a:lnTo>
                  <a:lnTo>
                    <a:pt x="100911" y="59663"/>
                  </a:lnTo>
                  <a:lnTo>
                    <a:pt x="106488" y="69833"/>
                  </a:lnTo>
                  <a:lnTo>
                    <a:pt x="112239" y="80935"/>
                  </a:lnTo>
                  <a:lnTo>
                    <a:pt x="117916" y="92832"/>
                  </a:lnTo>
                  <a:lnTo>
                    <a:pt x="122895" y="105350"/>
                  </a:lnTo>
                  <a:lnTo>
                    <a:pt x="126890" y="118298"/>
                  </a:lnTo>
                  <a:lnTo>
                    <a:pt x="130453" y="130393"/>
                  </a:lnTo>
                  <a:lnTo>
                    <a:pt x="134272" y="138132"/>
                  </a:lnTo>
                  <a:lnTo>
                    <a:pt x="137547" y="139644"/>
                  </a:lnTo>
                  <a:lnTo>
                    <a:pt x="139287" y="136788"/>
                  </a:lnTo>
                  <a:lnTo>
                    <a:pt x="139682" y="131034"/>
                  </a:lnTo>
                  <a:lnTo>
                    <a:pt x="139390" y="123076"/>
                  </a:lnTo>
                  <a:lnTo>
                    <a:pt x="138886" y="113406"/>
                  </a:lnTo>
                  <a:lnTo>
                    <a:pt x="138553" y="102612"/>
                  </a:lnTo>
                  <a:lnTo>
                    <a:pt x="138783" y="91350"/>
                  </a:lnTo>
                  <a:lnTo>
                    <a:pt x="139718" y="80029"/>
                  </a:lnTo>
                  <a:lnTo>
                    <a:pt x="141482" y="68983"/>
                  </a:lnTo>
                  <a:lnTo>
                    <a:pt x="144260" y="58561"/>
                  </a:lnTo>
                  <a:lnTo>
                    <a:pt x="148057" y="48899"/>
                  </a:lnTo>
                  <a:lnTo>
                    <a:pt x="152894" y="40427"/>
                  </a:lnTo>
                  <a:lnTo>
                    <a:pt x="158889" y="33939"/>
                  </a:lnTo>
                  <a:lnTo>
                    <a:pt x="165990" y="29697"/>
                  </a:lnTo>
                  <a:lnTo>
                    <a:pt x="173860" y="27814"/>
                  </a:lnTo>
                  <a:lnTo>
                    <a:pt x="181981" y="28512"/>
                  </a:lnTo>
                  <a:lnTo>
                    <a:pt x="190028" y="31648"/>
                  </a:lnTo>
                  <a:lnTo>
                    <a:pt x="197716" y="36820"/>
                  </a:lnTo>
                  <a:lnTo>
                    <a:pt x="204726" y="43562"/>
                  </a:lnTo>
                  <a:lnTo>
                    <a:pt x="210957" y="51460"/>
                  </a:lnTo>
                  <a:lnTo>
                    <a:pt x="216480" y="60182"/>
                  </a:lnTo>
                  <a:lnTo>
                    <a:pt x="221432" y="69481"/>
                  </a:lnTo>
                  <a:lnTo>
                    <a:pt x="225952" y="79176"/>
                  </a:lnTo>
                  <a:lnTo>
                    <a:pt x="230159" y="89143"/>
                  </a:lnTo>
                  <a:lnTo>
                    <a:pt x="234147" y="99294"/>
                  </a:lnTo>
                  <a:lnTo>
                    <a:pt x="237980" y="109569"/>
                  </a:lnTo>
                  <a:lnTo>
                    <a:pt x="241709" y="119928"/>
                  </a:lnTo>
                  <a:lnTo>
                    <a:pt x="245366" y="130343"/>
                  </a:lnTo>
                  <a:lnTo>
                    <a:pt x="248988" y="140764"/>
                  </a:lnTo>
                  <a:lnTo>
                    <a:pt x="253075" y="150001"/>
                  </a:lnTo>
                  <a:lnTo>
                    <a:pt x="258220" y="154886"/>
                  </a:lnTo>
                  <a:lnTo>
                    <a:pt x="263716" y="154136"/>
                  </a:lnTo>
                  <a:lnTo>
                    <a:pt x="268626" y="149793"/>
                  </a:lnTo>
                  <a:lnTo>
                    <a:pt x="273268" y="143626"/>
                  </a:lnTo>
                  <a:lnTo>
                    <a:pt x="278487" y="137043"/>
                  </a:lnTo>
                  <a:lnTo>
                    <a:pt x="284711" y="130778"/>
                  </a:lnTo>
                  <a:lnTo>
                    <a:pt x="291975" y="125068"/>
                  </a:lnTo>
                  <a:lnTo>
                    <a:pt x="300129" y="119910"/>
                  </a:lnTo>
                  <a:lnTo>
                    <a:pt x="308977" y="115211"/>
                  </a:lnTo>
                  <a:lnTo>
                    <a:pt x="318336" y="110864"/>
                  </a:lnTo>
                  <a:lnTo>
                    <a:pt x="328061" y="106774"/>
                  </a:lnTo>
                  <a:lnTo>
                    <a:pt x="338036" y="102862"/>
                  </a:lnTo>
                  <a:lnTo>
                    <a:pt x="348023" y="98909"/>
                  </a:lnTo>
                  <a:lnTo>
                    <a:pt x="357652" y="94569"/>
                  </a:lnTo>
                  <a:lnTo>
                    <a:pt x="366755" y="89678"/>
                  </a:lnTo>
                  <a:lnTo>
                    <a:pt x="375171" y="84087"/>
                  </a:lnTo>
                  <a:lnTo>
                    <a:pt x="382679" y="77577"/>
                  </a:lnTo>
                  <a:lnTo>
                    <a:pt x="389239" y="70122"/>
                  </a:lnTo>
                  <a:lnTo>
                    <a:pt x="394644" y="61843"/>
                  </a:lnTo>
                  <a:lnTo>
                    <a:pt x="398453" y="52916"/>
                  </a:lnTo>
                  <a:lnTo>
                    <a:pt x="400560" y="43515"/>
                  </a:lnTo>
                  <a:lnTo>
                    <a:pt x="400841" y="34102"/>
                  </a:lnTo>
                  <a:lnTo>
                    <a:pt x="398985" y="25395"/>
                  </a:lnTo>
                  <a:lnTo>
                    <a:pt x="395022" y="17734"/>
                  </a:lnTo>
                  <a:lnTo>
                    <a:pt x="388937" y="11270"/>
                  </a:lnTo>
                  <a:lnTo>
                    <a:pt x="380509" y="6145"/>
                  </a:lnTo>
                  <a:lnTo>
                    <a:pt x="369854" y="2304"/>
                  </a:lnTo>
                  <a:lnTo>
                    <a:pt x="357820" y="29"/>
                  </a:lnTo>
                  <a:lnTo>
                    <a:pt x="345753" y="0"/>
                  </a:lnTo>
                  <a:lnTo>
                    <a:pt x="334429" y="2392"/>
                  </a:lnTo>
                  <a:lnTo>
                    <a:pt x="324220" y="7100"/>
                  </a:lnTo>
                  <a:lnTo>
                    <a:pt x="315362" y="13996"/>
                  </a:lnTo>
                  <a:lnTo>
                    <a:pt x="307820" y="22788"/>
                  </a:lnTo>
                  <a:lnTo>
                    <a:pt x="301551" y="33248"/>
                  </a:lnTo>
                  <a:lnTo>
                    <a:pt x="296616" y="45310"/>
                  </a:lnTo>
                  <a:lnTo>
                    <a:pt x="292921" y="58785"/>
                  </a:lnTo>
                  <a:lnTo>
                    <a:pt x="290419" y="73237"/>
                  </a:lnTo>
                  <a:lnTo>
                    <a:pt x="289180" y="88083"/>
                  </a:lnTo>
                  <a:lnTo>
                    <a:pt x="289126" y="102951"/>
                  </a:lnTo>
                  <a:lnTo>
                    <a:pt x="290225" y="117527"/>
                  </a:lnTo>
                  <a:lnTo>
                    <a:pt x="292557" y="131468"/>
                  </a:lnTo>
                  <a:lnTo>
                    <a:pt x="296057" y="144655"/>
                  </a:lnTo>
                  <a:lnTo>
                    <a:pt x="300694" y="156984"/>
                  </a:lnTo>
                  <a:lnTo>
                    <a:pt x="306556" y="168280"/>
                  </a:lnTo>
                  <a:lnTo>
                    <a:pt x="313574" y="178544"/>
                  </a:lnTo>
                  <a:lnTo>
                    <a:pt x="321557" y="187760"/>
                  </a:lnTo>
                  <a:lnTo>
                    <a:pt x="330286" y="195814"/>
                  </a:lnTo>
                  <a:lnTo>
                    <a:pt x="339571" y="202748"/>
                  </a:lnTo>
                  <a:lnTo>
                    <a:pt x="349587" y="208575"/>
                  </a:lnTo>
                  <a:lnTo>
                    <a:pt x="360826" y="213200"/>
                  </a:lnTo>
                  <a:lnTo>
                    <a:pt x="373447" y="216678"/>
                  </a:lnTo>
                  <a:lnTo>
                    <a:pt x="386750" y="219008"/>
                  </a:lnTo>
                  <a:lnTo>
                    <a:pt x="400771" y="220171"/>
                  </a:lnTo>
                  <a:lnTo>
                    <a:pt x="417860" y="219155"/>
                  </a:lnTo>
                  <a:lnTo>
                    <a:pt x="442197" y="2143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18244" y="1683610"/>
              <a:ext cx="244284" cy="248591"/>
            </a:xfrm>
            <a:custGeom>
              <a:avLst/>
              <a:gdLst/>
              <a:ahLst/>
              <a:cxnLst/>
              <a:rect l="0" t="0" r="0" b="0"/>
              <a:pathLst>
                <a:path w="244284" h="248591">
                  <a:moveTo>
                    <a:pt x="170583" y="68792"/>
                  </a:moveTo>
                  <a:lnTo>
                    <a:pt x="167649" y="59991"/>
                  </a:lnTo>
                  <a:lnTo>
                    <a:pt x="164867" y="51644"/>
                  </a:lnTo>
                  <a:lnTo>
                    <a:pt x="161958" y="42955"/>
                  </a:lnTo>
                  <a:lnTo>
                    <a:pt x="158573" y="34180"/>
                  </a:lnTo>
                  <a:lnTo>
                    <a:pt x="154112" y="25981"/>
                  </a:lnTo>
                  <a:lnTo>
                    <a:pt x="148336" y="18700"/>
                  </a:lnTo>
                  <a:lnTo>
                    <a:pt x="141174" y="12510"/>
                  </a:lnTo>
                  <a:lnTo>
                    <a:pt x="132541" y="7577"/>
                  </a:lnTo>
                  <a:lnTo>
                    <a:pt x="122548" y="3861"/>
                  </a:lnTo>
                  <a:lnTo>
                    <a:pt x="111431" y="1332"/>
                  </a:lnTo>
                  <a:lnTo>
                    <a:pt x="99453" y="68"/>
                  </a:lnTo>
                  <a:lnTo>
                    <a:pt x="86853" y="0"/>
                  </a:lnTo>
                  <a:lnTo>
                    <a:pt x="74141" y="1258"/>
                  </a:lnTo>
                  <a:lnTo>
                    <a:pt x="62066" y="4229"/>
                  </a:lnTo>
                  <a:lnTo>
                    <a:pt x="50990" y="8970"/>
                  </a:lnTo>
                  <a:lnTo>
                    <a:pt x="41081" y="15255"/>
                  </a:lnTo>
                  <a:lnTo>
                    <a:pt x="32489" y="22761"/>
                  </a:lnTo>
                  <a:lnTo>
                    <a:pt x="25154" y="31184"/>
                  </a:lnTo>
                  <a:lnTo>
                    <a:pt x="18869" y="40431"/>
                  </a:lnTo>
                  <a:lnTo>
                    <a:pt x="13398" y="50615"/>
                  </a:lnTo>
                  <a:lnTo>
                    <a:pt x="8534" y="61723"/>
                  </a:lnTo>
                  <a:lnTo>
                    <a:pt x="4434" y="73623"/>
                  </a:lnTo>
                  <a:lnTo>
                    <a:pt x="1584" y="86142"/>
                  </a:lnTo>
                  <a:lnTo>
                    <a:pt x="149" y="99126"/>
                  </a:lnTo>
                  <a:lnTo>
                    <a:pt x="0" y="112608"/>
                  </a:lnTo>
                  <a:lnTo>
                    <a:pt x="888" y="126797"/>
                  </a:lnTo>
                  <a:lnTo>
                    <a:pt x="2563" y="141737"/>
                  </a:lnTo>
                  <a:lnTo>
                    <a:pt x="4975" y="156855"/>
                  </a:lnTo>
                  <a:lnTo>
                    <a:pt x="8264" y="171091"/>
                  </a:lnTo>
                  <a:lnTo>
                    <a:pt x="12437" y="183923"/>
                  </a:lnTo>
                  <a:lnTo>
                    <a:pt x="17373" y="195334"/>
                  </a:lnTo>
                  <a:lnTo>
                    <a:pt x="22911" y="205541"/>
                  </a:lnTo>
                  <a:lnTo>
                    <a:pt x="28900" y="214810"/>
                  </a:lnTo>
                  <a:lnTo>
                    <a:pt x="35380" y="223223"/>
                  </a:lnTo>
                  <a:lnTo>
                    <a:pt x="42562" y="230670"/>
                  </a:lnTo>
                  <a:lnTo>
                    <a:pt x="50509" y="237159"/>
                  </a:lnTo>
                  <a:lnTo>
                    <a:pt x="59304" y="242503"/>
                  </a:lnTo>
                  <a:lnTo>
                    <a:pt x="69118" y="246263"/>
                  </a:lnTo>
                  <a:lnTo>
                    <a:pt x="79937" y="248336"/>
                  </a:lnTo>
                  <a:lnTo>
                    <a:pt x="91288" y="248590"/>
                  </a:lnTo>
                  <a:lnTo>
                    <a:pt x="102366" y="246716"/>
                  </a:lnTo>
                  <a:lnTo>
                    <a:pt x="112734" y="242741"/>
                  </a:lnTo>
                  <a:lnTo>
                    <a:pt x="122150" y="236649"/>
                  </a:lnTo>
                  <a:lnTo>
                    <a:pt x="130403" y="228215"/>
                  </a:lnTo>
                  <a:lnTo>
                    <a:pt x="137503" y="217547"/>
                  </a:lnTo>
                  <a:lnTo>
                    <a:pt x="143457" y="205165"/>
                  </a:lnTo>
                  <a:lnTo>
                    <a:pt x="148174" y="191799"/>
                  </a:lnTo>
                  <a:lnTo>
                    <a:pt x="151718" y="177967"/>
                  </a:lnTo>
                  <a:lnTo>
                    <a:pt x="154117" y="164107"/>
                  </a:lnTo>
                  <a:lnTo>
                    <a:pt x="155287" y="150655"/>
                  </a:lnTo>
                  <a:lnTo>
                    <a:pt x="155327" y="137870"/>
                  </a:lnTo>
                  <a:lnTo>
                    <a:pt x="155476" y="128354"/>
                  </a:lnTo>
                  <a:lnTo>
                    <a:pt x="156973" y="125451"/>
                  </a:lnTo>
                  <a:lnTo>
                    <a:pt x="159245" y="128273"/>
                  </a:lnTo>
                  <a:lnTo>
                    <a:pt x="162087" y="134875"/>
                  </a:lnTo>
                  <a:lnTo>
                    <a:pt x="165659" y="143565"/>
                  </a:lnTo>
                  <a:lnTo>
                    <a:pt x="170021" y="153291"/>
                  </a:lnTo>
                  <a:lnTo>
                    <a:pt x="175250" y="163335"/>
                  </a:lnTo>
                  <a:lnTo>
                    <a:pt x="181514" y="173118"/>
                  </a:lnTo>
                  <a:lnTo>
                    <a:pt x="188799" y="182375"/>
                  </a:lnTo>
                  <a:lnTo>
                    <a:pt x="196882" y="190782"/>
                  </a:lnTo>
                  <a:lnTo>
                    <a:pt x="206422" y="198659"/>
                  </a:lnTo>
                  <a:lnTo>
                    <a:pt x="220495" y="206697"/>
                  </a:lnTo>
                  <a:lnTo>
                    <a:pt x="244283" y="21619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98081" y="1699760"/>
              <a:ext cx="11929" cy="178985"/>
            </a:xfrm>
            <a:custGeom>
              <a:avLst/>
              <a:gdLst/>
              <a:ahLst/>
              <a:cxnLst/>
              <a:rect l="0" t="0" r="0" b="0"/>
              <a:pathLst>
                <a:path w="11929" h="178985">
                  <a:moveTo>
                    <a:pt x="11928" y="0"/>
                  </a:moveTo>
                  <a:lnTo>
                    <a:pt x="6260" y="6001"/>
                  </a:lnTo>
                  <a:lnTo>
                    <a:pt x="2617" y="12846"/>
                  </a:lnTo>
                  <a:lnTo>
                    <a:pt x="703" y="21239"/>
                  </a:lnTo>
                  <a:lnTo>
                    <a:pt x="29" y="31039"/>
                  </a:lnTo>
                  <a:lnTo>
                    <a:pt x="0" y="42001"/>
                  </a:lnTo>
                  <a:lnTo>
                    <a:pt x="218" y="53862"/>
                  </a:lnTo>
                  <a:lnTo>
                    <a:pt x="488" y="66386"/>
                  </a:lnTo>
                  <a:lnTo>
                    <a:pt x="730" y="79383"/>
                  </a:lnTo>
                  <a:lnTo>
                    <a:pt x="922" y="92706"/>
                  </a:lnTo>
                  <a:lnTo>
                    <a:pt x="1066" y="106226"/>
                  </a:lnTo>
                  <a:lnTo>
                    <a:pt x="1186" y="121453"/>
                  </a:lnTo>
                  <a:lnTo>
                    <a:pt x="1290" y="143076"/>
                  </a:lnTo>
                  <a:lnTo>
                    <a:pt x="1399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62610" y="177345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2826" y="2934"/>
                  </a:lnTo>
                  <a:lnTo>
                    <a:pt x="214478" y="5716"/>
                  </a:lnTo>
                  <a:lnTo>
                    <a:pt x="205776" y="8611"/>
                  </a:lnTo>
                  <a:lnTo>
                    <a:pt x="196481" y="11479"/>
                  </a:lnTo>
                  <a:lnTo>
                    <a:pt x="186338" y="13995"/>
                  </a:lnTo>
                  <a:lnTo>
                    <a:pt x="175288" y="16011"/>
                  </a:lnTo>
                  <a:lnTo>
                    <a:pt x="163275" y="17696"/>
                  </a:lnTo>
                  <a:lnTo>
                    <a:pt x="150157" y="19439"/>
                  </a:lnTo>
                  <a:lnTo>
                    <a:pt x="135970" y="21465"/>
                  </a:lnTo>
                  <a:lnTo>
                    <a:pt x="121208" y="23827"/>
                  </a:lnTo>
                  <a:lnTo>
                    <a:pt x="106686" y="26492"/>
                  </a:lnTo>
                  <a:lnTo>
                    <a:pt x="92844" y="29394"/>
                  </a:lnTo>
                  <a:lnTo>
                    <a:pt x="79602" y="32309"/>
                  </a:lnTo>
                  <a:lnTo>
                    <a:pt x="66564" y="34879"/>
                  </a:lnTo>
                  <a:lnTo>
                    <a:pt x="53476" y="36937"/>
                  </a:lnTo>
                  <a:lnTo>
                    <a:pt x="40841" y="38489"/>
                  </a:lnTo>
                  <a:lnTo>
                    <a:pt x="28601" y="39782"/>
                  </a:lnTo>
                  <a:lnTo>
                    <a:pt x="15676" y="409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18213" y="1653038"/>
              <a:ext cx="184461" cy="220838"/>
            </a:xfrm>
            <a:custGeom>
              <a:avLst/>
              <a:gdLst/>
              <a:ahLst/>
              <a:cxnLst/>
              <a:rect l="0" t="0" r="0" b="0"/>
              <a:pathLst>
                <a:path w="184461" h="220838">
                  <a:moveTo>
                    <a:pt x="144563" y="4608"/>
                  </a:moveTo>
                  <a:lnTo>
                    <a:pt x="135693" y="1808"/>
                  </a:lnTo>
                  <a:lnTo>
                    <a:pt x="126707" y="306"/>
                  </a:lnTo>
                  <a:lnTo>
                    <a:pt x="116717" y="0"/>
                  </a:lnTo>
                  <a:lnTo>
                    <a:pt x="105909" y="679"/>
                  </a:lnTo>
                  <a:lnTo>
                    <a:pt x="94746" y="2147"/>
                  </a:lnTo>
                  <a:lnTo>
                    <a:pt x="83541" y="4220"/>
                  </a:lnTo>
                  <a:lnTo>
                    <a:pt x="72428" y="6902"/>
                  </a:lnTo>
                  <a:lnTo>
                    <a:pt x="61444" y="10374"/>
                  </a:lnTo>
                  <a:lnTo>
                    <a:pt x="50582" y="14674"/>
                  </a:lnTo>
                  <a:lnTo>
                    <a:pt x="39985" y="19865"/>
                  </a:lnTo>
                  <a:lnTo>
                    <a:pt x="29936" y="26106"/>
                  </a:lnTo>
                  <a:lnTo>
                    <a:pt x="20558" y="33381"/>
                  </a:lnTo>
                  <a:lnTo>
                    <a:pt x="12294" y="41539"/>
                  </a:lnTo>
                  <a:lnTo>
                    <a:pt x="5953" y="50385"/>
                  </a:lnTo>
                  <a:lnTo>
                    <a:pt x="1812" y="59732"/>
                  </a:lnTo>
                  <a:lnTo>
                    <a:pt x="0" y="69109"/>
                  </a:lnTo>
                  <a:lnTo>
                    <a:pt x="746" y="77791"/>
                  </a:lnTo>
                  <a:lnTo>
                    <a:pt x="3924" y="85436"/>
                  </a:lnTo>
                  <a:lnTo>
                    <a:pt x="9462" y="91889"/>
                  </a:lnTo>
                  <a:lnTo>
                    <a:pt x="17516" y="97007"/>
                  </a:lnTo>
                  <a:lnTo>
                    <a:pt x="27926" y="100862"/>
                  </a:lnTo>
                  <a:lnTo>
                    <a:pt x="40133" y="103825"/>
                  </a:lnTo>
                  <a:lnTo>
                    <a:pt x="53380" y="106446"/>
                  </a:lnTo>
                  <a:lnTo>
                    <a:pt x="67133" y="109074"/>
                  </a:lnTo>
                  <a:lnTo>
                    <a:pt x="80940" y="112013"/>
                  </a:lnTo>
                  <a:lnTo>
                    <a:pt x="94357" y="115599"/>
                  </a:lnTo>
                  <a:lnTo>
                    <a:pt x="107187" y="119942"/>
                  </a:lnTo>
                  <a:lnTo>
                    <a:pt x="119277" y="124978"/>
                  </a:lnTo>
                  <a:lnTo>
                    <a:pt x="130412" y="130575"/>
                  </a:lnTo>
                  <a:lnTo>
                    <a:pt x="140571" y="136598"/>
                  </a:lnTo>
                  <a:lnTo>
                    <a:pt x="149889" y="142927"/>
                  </a:lnTo>
                  <a:lnTo>
                    <a:pt x="158541" y="149475"/>
                  </a:lnTo>
                  <a:lnTo>
                    <a:pt x="166687" y="156179"/>
                  </a:lnTo>
                  <a:lnTo>
                    <a:pt x="173972" y="163154"/>
                  </a:lnTo>
                  <a:lnTo>
                    <a:pt x="179582" y="170676"/>
                  </a:lnTo>
                  <a:lnTo>
                    <a:pt x="183191" y="178841"/>
                  </a:lnTo>
                  <a:lnTo>
                    <a:pt x="184460" y="187274"/>
                  </a:lnTo>
                  <a:lnTo>
                    <a:pt x="182809" y="195249"/>
                  </a:lnTo>
                  <a:lnTo>
                    <a:pt x="178212" y="202384"/>
                  </a:lnTo>
                  <a:lnTo>
                    <a:pt x="171073" y="208477"/>
                  </a:lnTo>
                  <a:lnTo>
                    <a:pt x="161939" y="213347"/>
                  </a:lnTo>
                  <a:lnTo>
                    <a:pt x="151325" y="217021"/>
                  </a:lnTo>
                  <a:lnTo>
                    <a:pt x="139814" y="219522"/>
                  </a:lnTo>
                  <a:lnTo>
                    <a:pt x="128030" y="220768"/>
                  </a:lnTo>
                  <a:lnTo>
                    <a:pt x="116330" y="220837"/>
                  </a:lnTo>
                  <a:lnTo>
                    <a:pt x="104680" y="220089"/>
                  </a:lnTo>
                  <a:lnTo>
                    <a:pt x="92784" y="219058"/>
                  </a:lnTo>
                  <a:lnTo>
                    <a:pt x="80494" y="218073"/>
                  </a:lnTo>
                  <a:lnTo>
                    <a:pt x="68215" y="217261"/>
                  </a:lnTo>
                  <a:lnTo>
                    <a:pt x="55515" y="216553"/>
                  </a:lnTo>
                  <a:lnTo>
                    <a:pt x="40159" y="215894"/>
                  </a:lnTo>
                  <a:lnTo>
                    <a:pt x="18221" y="2151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70923" y="1794516"/>
              <a:ext cx="7667" cy="94758"/>
            </a:xfrm>
            <a:custGeom>
              <a:avLst/>
              <a:gdLst/>
              <a:ahLst/>
              <a:cxnLst/>
              <a:rect l="0" t="0" r="0" b="0"/>
              <a:pathLst>
                <a:path w="7667" h="94758">
                  <a:moveTo>
                    <a:pt x="7666" y="0"/>
                  </a:moveTo>
                  <a:lnTo>
                    <a:pt x="4799" y="8868"/>
                  </a:lnTo>
                  <a:lnTo>
                    <a:pt x="2658" y="17855"/>
                  </a:lnTo>
                  <a:lnTo>
                    <a:pt x="1058" y="27841"/>
                  </a:lnTo>
                  <a:lnTo>
                    <a:pt x="78" y="38576"/>
                  </a:lnTo>
                  <a:lnTo>
                    <a:pt x="0" y="50716"/>
                  </a:lnTo>
                  <a:lnTo>
                    <a:pt x="1937" y="67567"/>
                  </a:lnTo>
                  <a:lnTo>
                    <a:pt x="7666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36475" y="166817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20703" y="1761971"/>
              <a:ext cx="183007" cy="303595"/>
            </a:xfrm>
            <a:custGeom>
              <a:avLst/>
              <a:gdLst/>
              <a:ahLst/>
              <a:cxnLst/>
              <a:rect l="0" t="0" r="0" b="0"/>
              <a:pathLst>
                <a:path w="183007" h="303595">
                  <a:moveTo>
                    <a:pt x="126342" y="64131"/>
                  </a:moveTo>
                  <a:lnTo>
                    <a:pt x="123342" y="52463"/>
                  </a:lnTo>
                  <a:lnTo>
                    <a:pt x="119918" y="41974"/>
                  </a:lnTo>
                  <a:lnTo>
                    <a:pt x="115713" y="31686"/>
                  </a:lnTo>
                  <a:lnTo>
                    <a:pt x="110468" y="21903"/>
                  </a:lnTo>
                  <a:lnTo>
                    <a:pt x="103689" y="13504"/>
                  </a:lnTo>
                  <a:lnTo>
                    <a:pt x="95262" y="6884"/>
                  </a:lnTo>
                  <a:lnTo>
                    <a:pt x="85694" y="2278"/>
                  </a:lnTo>
                  <a:lnTo>
                    <a:pt x="75900" y="6"/>
                  </a:lnTo>
                  <a:lnTo>
                    <a:pt x="66430" y="0"/>
                  </a:lnTo>
                  <a:lnTo>
                    <a:pt x="57466" y="1911"/>
                  </a:lnTo>
                  <a:lnTo>
                    <a:pt x="48993" y="5312"/>
                  </a:lnTo>
                  <a:lnTo>
                    <a:pt x="40936" y="9822"/>
                  </a:lnTo>
                  <a:lnTo>
                    <a:pt x="33525" y="15456"/>
                  </a:lnTo>
                  <a:lnTo>
                    <a:pt x="27293" y="22592"/>
                  </a:lnTo>
                  <a:lnTo>
                    <a:pt x="22435" y="31314"/>
                  </a:lnTo>
                  <a:lnTo>
                    <a:pt x="19002" y="41273"/>
                  </a:lnTo>
                  <a:lnTo>
                    <a:pt x="17064" y="51874"/>
                  </a:lnTo>
                  <a:lnTo>
                    <a:pt x="16512" y="62699"/>
                  </a:lnTo>
                  <a:lnTo>
                    <a:pt x="17428" y="73221"/>
                  </a:lnTo>
                  <a:lnTo>
                    <a:pt x="20163" y="82747"/>
                  </a:lnTo>
                  <a:lnTo>
                    <a:pt x="24742" y="90990"/>
                  </a:lnTo>
                  <a:lnTo>
                    <a:pt x="30917" y="97692"/>
                  </a:lnTo>
                  <a:lnTo>
                    <a:pt x="38349" y="102452"/>
                  </a:lnTo>
                  <a:lnTo>
                    <a:pt x="46712" y="105243"/>
                  </a:lnTo>
                  <a:lnTo>
                    <a:pt x="55581" y="106170"/>
                  </a:lnTo>
                  <a:lnTo>
                    <a:pt x="64444" y="105288"/>
                  </a:lnTo>
                  <a:lnTo>
                    <a:pt x="73035" y="102833"/>
                  </a:lnTo>
                  <a:lnTo>
                    <a:pt x="81446" y="99936"/>
                  </a:lnTo>
                  <a:lnTo>
                    <a:pt x="90014" y="98445"/>
                  </a:lnTo>
                  <a:lnTo>
                    <a:pt x="98925" y="99273"/>
                  </a:lnTo>
                  <a:lnTo>
                    <a:pt x="108047" y="102464"/>
                  </a:lnTo>
                  <a:lnTo>
                    <a:pt x="117026" y="107663"/>
                  </a:lnTo>
                  <a:lnTo>
                    <a:pt x="125655" y="114421"/>
                  </a:lnTo>
                  <a:lnTo>
                    <a:pt x="133739" y="122328"/>
                  </a:lnTo>
                  <a:lnTo>
                    <a:pt x="141016" y="131056"/>
                  </a:lnTo>
                  <a:lnTo>
                    <a:pt x="147428" y="140359"/>
                  </a:lnTo>
                  <a:lnTo>
                    <a:pt x="153244" y="150057"/>
                  </a:lnTo>
                  <a:lnTo>
                    <a:pt x="158925" y="160025"/>
                  </a:lnTo>
                  <a:lnTo>
                    <a:pt x="164743" y="170187"/>
                  </a:lnTo>
                  <a:lnTo>
                    <a:pt x="170466" y="180808"/>
                  </a:lnTo>
                  <a:lnTo>
                    <a:pt x="175476" y="192464"/>
                  </a:lnTo>
                  <a:lnTo>
                    <a:pt x="179466" y="205373"/>
                  </a:lnTo>
                  <a:lnTo>
                    <a:pt x="182127" y="218958"/>
                  </a:lnTo>
                  <a:lnTo>
                    <a:pt x="183006" y="232084"/>
                  </a:lnTo>
                  <a:lnTo>
                    <a:pt x="182030" y="244131"/>
                  </a:lnTo>
                  <a:lnTo>
                    <a:pt x="179272" y="254997"/>
                  </a:lnTo>
                  <a:lnTo>
                    <a:pt x="174762" y="264830"/>
                  </a:lnTo>
                  <a:lnTo>
                    <a:pt x="168681" y="273840"/>
                  </a:lnTo>
                  <a:lnTo>
                    <a:pt x="160838" y="281907"/>
                  </a:lnTo>
                  <a:lnTo>
                    <a:pt x="150614" y="288590"/>
                  </a:lnTo>
                  <a:lnTo>
                    <a:pt x="137891" y="293757"/>
                  </a:lnTo>
                  <a:lnTo>
                    <a:pt x="123298" y="297568"/>
                  </a:lnTo>
                  <a:lnTo>
                    <a:pt x="107901" y="300294"/>
                  </a:lnTo>
                  <a:lnTo>
                    <a:pt x="92406" y="302198"/>
                  </a:lnTo>
                  <a:lnTo>
                    <a:pt x="77276" y="303343"/>
                  </a:lnTo>
                  <a:lnTo>
                    <a:pt x="62896" y="303594"/>
                  </a:lnTo>
                  <a:lnTo>
                    <a:pt x="49393" y="302957"/>
                  </a:lnTo>
                  <a:lnTo>
                    <a:pt x="37134" y="301710"/>
                  </a:lnTo>
                  <a:lnTo>
                    <a:pt x="25637" y="300206"/>
                  </a:lnTo>
                  <a:lnTo>
                    <a:pt x="13891" y="298316"/>
                  </a:lnTo>
                  <a:lnTo>
                    <a:pt x="0" y="29575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95085" y="1748844"/>
              <a:ext cx="194116" cy="214129"/>
            </a:xfrm>
            <a:custGeom>
              <a:avLst/>
              <a:gdLst/>
              <a:ahLst/>
              <a:cxnLst/>
              <a:rect l="0" t="0" r="0" b="0"/>
              <a:pathLst>
                <a:path w="194116" h="214129">
                  <a:moveTo>
                    <a:pt x="4603" y="56201"/>
                  </a:moveTo>
                  <a:lnTo>
                    <a:pt x="1803" y="65002"/>
                  </a:lnTo>
                  <a:lnTo>
                    <a:pt x="301" y="73349"/>
                  </a:lnTo>
                  <a:lnTo>
                    <a:pt x="0" y="82047"/>
                  </a:lnTo>
                  <a:lnTo>
                    <a:pt x="851" y="91168"/>
                  </a:lnTo>
                  <a:lnTo>
                    <a:pt x="2967" y="100663"/>
                  </a:lnTo>
                  <a:lnTo>
                    <a:pt x="6285" y="110455"/>
                  </a:lnTo>
                  <a:lnTo>
                    <a:pt x="10446" y="120469"/>
                  </a:lnTo>
                  <a:lnTo>
                    <a:pt x="14918" y="130643"/>
                  </a:lnTo>
                  <a:lnTo>
                    <a:pt x="19340" y="140851"/>
                  </a:lnTo>
                  <a:lnTo>
                    <a:pt x="22791" y="148299"/>
                  </a:lnTo>
                  <a:lnTo>
                    <a:pt x="24199" y="149537"/>
                  </a:lnTo>
                  <a:lnTo>
                    <a:pt x="23839" y="145617"/>
                  </a:lnTo>
                  <a:lnTo>
                    <a:pt x="22459" y="138032"/>
                  </a:lnTo>
                  <a:lnTo>
                    <a:pt x="20816" y="127683"/>
                  </a:lnTo>
                  <a:lnTo>
                    <a:pt x="19331" y="115245"/>
                  </a:lnTo>
                  <a:lnTo>
                    <a:pt x="18307" y="101430"/>
                  </a:lnTo>
                  <a:lnTo>
                    <a:pt x="18056" y="86983"/>
                  </a:lnTo>
                  <a:lnTo>
                    <a:pt x="18664" y="72373"/>
                  </a:lnTo>
                  <a:lnTo>
                    <a:pt x="20203" y="58132"/>
                  </a:lnTo>
                  <a:lnTo>
                    <a:pt x="22829" y="44944"/>
                  </a:lnTo>
                  <a:lnTo>
                    <a:pt x="26530" y="33084"/>
                  </a:lnTo>
                  <a:lnTo>
                    <a:pt x="31471" y="22798"/>
                  </a:lnTo>
                  <a:lnTo>
                    <a:pt x="38068" y="14477"/>
                  </a:lnTo>
                  <a:lnTo>
                    <a:pt x="46392" y="8141"/>
                  </a:lnTo>
                  <a:lnTo>
                    <a:pt x="56067" y="3682"/>
                  </a:lnTo>
                  <a:lnTo>
                    <a:pt x="66469" y="1038"/>
                  </a:lnTo>
                  <a:lnTo>
                    <a:pt x="77163" y="0"/>
                  </a:lnTo>
                  <a:lnTo>
                    <a:pt x="87763" y="418"/>
                  </a:lnTo>
                  <a:lnTo>
                    <a:pt x="97874" y="2284"/>
                  </a:lnTo>
                  <a:lnTo>
                    <a:pt x="107331" y="5467"/>
                  </a:lnTo>
                  <a:lnTo>
                    <a:pt x="116004" y="9891"/>
                  </a:lnTo>
                  <a:lnTo>
                    <a:pt x="123689" y="15608"/>
                  </a:lnTo>
                  <a:lnTo>
                    <a:pt x="130381" y="22529"/>
                  </a:lnTo>
                  <a:lnTo>
                    <a:pt x="136215" y="30447"/>
                  </a:lnTo>
                  <a:lnTo>
                    <a:pt x="141377" y="39132"/>
                  </a:lnTo>
                  <a:lnTo>
                    <a:pt x="146039" y="48381"/>
                  </a:lnTo>
                  <a:lnTo>
                    <a:pt x="150342" y="58031"/>
                  </a:lnTo>
                  <a:lnTo>
                    <a:pt x="154393" y="67961"/>
                  </a:lnTo>
                  <a:lnTo>
                    <a:pt x="158269" y="78085"/>
                  </a:lnTo>
                  <a:lnTo>
                    <a:pt x="162026" y="88341"/>
                  </a:lnTo>
                  <a:lnTo>
                    <a:pt x="165701" y="98686"/>
                  </a:lnTo>
                  <a:lnTo>
                    <a:pt x="169324" y="109096"/>
                  </a:lnTo>
                  <a:lnTo>
                    <a:pt x="172907" y="119715"/>
                  </a:lnTo>
                  <a:lnTo>
                    <a:pt x="176467" y="130837"/>
                  </a:lnTo>
                  <a:lnTo>
                    <a:pt x="180005" y="142572"/>
                  </a:lnTo>
                  <a:lnTo>
                    <a:pt x="183377" y="154659"/>
                  </a:lnTo>
                  <a:lnTo>
                    <a:pt x="186619" y="167944"/>
                  </a:lnTo>
                  <a:lnTo>
                    <a:pt x="190018" y="185833"/>
                  </a:lnTo>
                  <a:lnTo>
                    <a:pt x="194115" y="2141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795607" y="2815452"/>
            <a:ext cx="1481388" cy="475871"/>
            <a:chOff x="1795607" y="2815452"/>
            <a:chExt cx="1481388" cy="475871"/>
          </a:xfrm>
        </p:grpSpPr>
        <p:sp>
          <p:nvSpPr>
            <p:cNvPr id="54" name="Freeform 53"/>
            <p:cNvSpPr/>
            <p:nvPr/>
          </p:nvSpPr>
          <p:spPr>
            <a:xfrm>
              <a:off x="1795607" y="2916920"/>
              <a:ext cx="305667" cy="374403"/>
            </a:xfrm>
            <a:custGeom>
              <a:avLst/>
              <a:gdLst/>
              <a:ahLst/>
              <a:cxnLst/>
              <a:rect l="0" t="0" r="0" b="0"/>
              <a:pathLst>
                <a:path w="305667" h="374403">
                  <a:moveTo>
                    <a:pt x="102154" y="0"/>
                  </a:moveTo>
                  <a:lnTo>
                    <a:pt x="93420" y="3001"/>
                  </a:lnTo>
                  <a:lnTo>
                    <a:pt x="85713" y="6423"/>
                  </a:lnTo>
                  <a:lnTo>
                    <a:pt x="78311" y="10619"/>
                  </a:lnTo>
                  <a:lnTo>
                    <a:pt x="71050" y="15519"/>
                  </a:lnTo>
                  <a:lnTo>
                    <a:pt x="63872" y="21001"/>
                  </a:lnTo>
                  <a:lnTo>
                    <a:pt x="56746" y="26931"/>
                  </a:lnTo>
                  <a:lnTo>
                    <a:pt x="49656" y="33193"/>
                  </a:lnTo>
                  <a:lnTo>
                    <a:pt x="42589" y="39691"/>
                  </a:lnTo>
                  <a:lnTo>
                    <a:pt x="35538" y="46356"/>
                  </a:lnTo>
                  <a:lnTo>
                    <a:pt x="28498" y="53134"/>
                  </a:lnTo>
                  <a:lnTo>
                    <a:pt x="21464" y="59991"/>
                  </a:lnTo>
                  <a:lnTo>
                    <a:pt x="14445" y="66855"/>
                  </a:lnTo>
                  <a:lnTo>
                    <a:pt x="7779" y="72089"/>
                  </a:lnTo>
                  <a:lnTo>
                    <a:pt x="2570" y="73272"/>
                  </a:lnTo>
                  <a:lnTo>
                    <a:pt x="0" y="70663"/>
                  </a:lnTo>
                  <a:lnTo>
                    <a:pt x="390" y="65715"/>
                  </a:lnTo>
                  <a:lnTo>
                    <a:pt x="3439" y="59564"/>
                  </a:lnTo>
                  <a:lnTo>
                    <a:pt x="8621" y="52852"/>
                  </a:lnTo>
                  <a:lnTo>
                    <a:pt x="15406" y="45900"/>
                  </a:lnTo>
                  <a:lnTo>
                    <a:pt x="23356" y="38865"/>
                  </a:lnTo>
                  <a:lnTo>
                    <a:pt x="32291" y="32141"/>
                  </a:lnTo>
                  <a:lnTo>
                    <a:pt x="42269" y="26368"/>
                  </a:lnTo>
                  <a:lnTo>
                    <a:pt x="53241" y="21814"/>
                  </a:lnTo>
                  <a:lnTo>
                    <a:pt x="65050" y="18414"/>
                  </a:lnTo>
                  <a:lnTo>
                    <a:pt x="77509" y="15964"/>
                  </a:lnTo>
                  <a:lnTo>
                    <a:pt x="90444" y="14245"/>
                  </a:lnTo>
                  <a:lnTo>
                    <a:pt x="103554" y="13224"/>
                  </a:lnTo>
                  <a:lnTo>
                    <a:pt x="116429" y="13055"/>
                  </a:lnTo>
                  <a:lnTo>
                    <a:pt x="128860" y="13756"/>
                  </a:lnTo>
                  <a:lnTo>
                    <a:pt x="140665" y="15378"/>
                  </a:lnTo>
                  <a:lnTo>
                    <a:pt x="151600" y="18070"/>
                  </a:lnTo>
                  <a:lnTo>
                    <a:pt x="161618" y="21813"/>
                  </a:lnTo>
                  <a:lnTo>
                    <a:pt x="170668" y="26616"/>
                  </a:lnTo>
                  <a:lnTo>
                    <a:pt x="178609" y="32589"/>
                  </a:lnTo>
                  <a:lnTo>
                    <a:pt x="185458" y="39681"/>
                  </a:lnTo>
                  <a:lnTo>
                    <a:pt x="190889" y="47714"/>
                  </a:lnTo>
                  <a:lnTo>
                    <a:pt x="194183" y="56476"/>
                  </a:lnTo>
                  <a:lnTo>
                    <a:pt x="195132" y="65772"/>
                  </a:lnTo>
                  <a:lnTo>
                    <a:pt x="193820" y="75283"/>
                  </a:lnTo>
                  <a:lnTo>
                    <a:pt x="190356" y="84589"/>
                  </a:lnTo>
                  <a:lnTo>
                    <a:pt x="185026" y="93470"/>
                  </a:lnTo>
                  <a:lnTo>
                    <a:pt x="178213" y="101737"/>
                  </a:lnTo>
                  <a:lnTo>
                    <a:pt x="170286" y="109144"/>
                  </a:lnTo>
                  <a:lnTo>
                    <a:pt x="161553" y="115645"/>
                  </a:lnTo>
                  <a:lnTo>
                    <a:pt x="152252" y="121350"/>
                  </a:lnTo>
                  <a:lnTo>
                    <a:pt x="142558" y="126425"/>
                  </a:lnTo>
                  <a:lnTo>
                    <a:pt x="132620" y="130991"/>
                  </a:lnTo>
                  <a:lnTo>
                    <a:pt x="123531" y="133894"/>
                  </a:lnTo>
                  <a:lnTo>
                    <a:pt x="117999" y="134082"/>
                  </a:lnTo>
                  <a:lnTo>
                    <a:pt x="117884" y="132917"/>
                  </a:lnTo>
                  <a:lnTo>
                    <a:pt x="122734" y="131443"/>
                  </a:lnTo>
                  <a:lnTo>
                    <a:pt x="131083" y="130272"/>
                  </a:lnTo>
                  <a:lnTo>
                    <a:pt x="141250" y="129845"/>
                  </a:lnTo>
                  <a:lnTo>
                    <a:pt x="152150" y="130292"/>
                  </a:lnTo>
                  <a:lnTo>
                    <a:pt x="163243" y="131536"/>
                  </a:lnTo>
                  <a:lnTo>
                    <a:pt x="174308" y="133424"/>
                  </a:lnTo>
                  <a:lnTo>
                    <a:pt x="185270" y="135801"/>
                  </a:lnTo>
                  <a:lnTo>
                    <a:pt x="195956" y="138698"/>
                  </a:lnTo>
                  <a:lnTo>
                    <a:pt x="206077" y="142319"/>
                  </a:lnTo>
                  <a:lnTo>
                    <a:pt x="215522" y="146717"/>
                  </a:lnTo>
                  <a:lnTo>
                    <a:pt x="224342" y="151806"/>
                  </a:lnTo>
                  <a:lnTo>
                    <a:pt x="232655" y="157446"/>
                  </a:lnTo>
                  <a:lnTo>
                    <a:pt x="240583" y="163500"/>
                  </a:lnTo>
                  <a:lnTo>
                    <a:pt x="248230" y="169853"/>
                  </a:lnTo>
                  <a:lnTo>
                    <a:pt x="255680" y="176417"/>
                  </a:lnTo>
                  <a:lnTo>
                    <a:pt x="262991" y="183132"/>
                  </a:lnTo>
                  <a:lnTo>
                    <a:pt x="270207" y="190115"/>
                  </a:lnTo>
                  <a:lnTo>
                    <a:pt x="277359" y="197642"/>
                  </a:lnTo>
                  <a:lnTo>
                    <a:pt x="284458" y="205825"/>
                  </a:lnTo>
                  <a:lnTo>
                    <a:pt x="291192" y="214779"/>
                  </a:lnTo>
                  <a:lnTo>
                    <a:pt x="296954" y="224701"/>
                  </a:lnTo>
                  <a:lnTo>
                    <a:pt x="301484" y="235596"/>
                  </a:lnTo>
                  <a:lnTo>
                    <a:pt x="304524" y="247167"/>
                  </a:lnTo>
                  <a:lnTo>
                    <a:pt x="305666" y="258926"/>
                  </a:lnTo>
                  <a:lnTo>
                    <a:pt x="304874" y="270569"/>
                  </a:lnTo>
                  <a:lnTo>
                    <a:pt x="302411" y="281826"/>
                  </a:lnTo>
                  <a:lnTo>
                    <a:pt x="298631" y="292385"/>
                  </a:lnTo>
                  <a:lnTo>
                    <a:pt x="293872" y="302151"/>
                  </a:lnTo>
                  <a:lnTo>
                    <a:pt x="288410" y="311201"/>
                  </a:lnTo>
                  <a:lnTo>
                    <a:pt x="282453" y="319674"/>
                  </a:lnTo>
                  <a:lnTo>
                    <a:pt x="276145" y="327707"/>
                  </a:lnTo>
                  <a:lnTo>
                    <a:pt x="269266" y="335256"/>
                  </a:lnTo>
                  <a:lnTo>
                    <a:pt x="261277" y="342108"/>
                  </a:lnTo>
                  <a:lnTo>
                    <a:pt x="251976" y="348200"/>
                  </a:lnTo>
                  <a:lnTo>
                    <a:pt x="241626" y="353615"/>
                  </a:lnTo>
                  <a:lnTo>
                    <a:pt x="230760" y="358486"/>
                  </a:lnTo>
                  <a:lnTo>
                    <a:pt x="219739" y="362944"/>
                  </a:lnTo>
                  <a:lnTo>
                    <a:pt x="208407" y="366939"/>
                  </a:lnTo>
                  <a:lnTo>
                    <a:pt x="196209" y="370249"/>
                  </a:lnTo>
                  <a:lnTo>
                    <a:pt x="182895" y="372802"/>
                  </a:lnTo>
                  <a:lnTo>
                    <a:pt x="168683" y="374347"/>
                  </a:lnTo>
                  <a:lnTo>
                    <a:pt x="154064" y="374402"/>
                  </a:lnTo>
                  <a:lnTo>
                    <a:pt x="139385" y="372846"/>
                  </a:lnTo>
                  <a:lnTo>
                    <a:pt x="125013" y="369977"/>
                  </a:lnTo>
                  <a:lnTo>
                    <a:pt x="109798" y="365940"/>
                  </a:lnTo>
                  <a:lnTo>
                    <a:pt x="90171" y="359265"/>
                  </a:lnTo>
                  <a:lnTo>
                    <a:pt x="6004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2350487" y="2990619"/>
              <a:ext cx="231628" cy="200043"/>
              <a:chOff x="2350487" y="2990619"/>
              <a:chExt cx="231628" cy="200043"/>
            </a:xfrm>
          </p:grpSpPr>
          <p:sp>
            <p:nvSpPr>
              <p:cNvPr id="55" name="Freeform 54"/>
              <p:cNvSpPr/>
              <p:nvPr/>
            </p:nvSpPr>
            <p:spPr>
              <a:xfrm>
                <a:off x="2466300" y="2990619"/>
                <a:ext cx="42115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00043">
                    <a:moveTo>
                      <a:pt x="42114" y="0"/>
                    </a:moveTo>
                    <a:lnTo>
                      <a:pt x="33581" y="5935"/>
                    </a:lnTo>
                    <a:lnTo>
                      <a:pt x="27795" y="12139"/>
                    </a:lnTo>
                    <a:lnTo>
                      <a:pt x="24278" y="19240"/>
                    </a:lnTo>
                    <a:lnTo>
                      <a:pt x="22423" y="27353"/>
                    </a:lnTo>
                    <a:lnTo>
                      <a:pt x="21546" y="36648"/>
                    </a:lnTo>
                    <a:lnTo>
                      <a:pt x="21162" y="47091"/>
                    </a:lnTo>
                    <a:lnTo>
                      <a:pt x="20844" y="58343"/>
                    </a:lnTo>
                    <a:lnTo>
                      <a:pt x="20154" y="69881"/>
                    </a:lnTo>
                    <a:lnTo>
                      <a:pt x="18904" y="81381"/>
                    </a:lnTo>
                    <a:lnTo>
                      <a:pt x="17265" y="92880"/>
                    </a:lnTo>
                    <a:lnTo>
                      <a:pt x="15632" y="104666"/>
                    </a:lnTo>
                    <a:lnTo>
                      <a:pt x="14238" y="116888"/>
                    </a:lnTo>
                    <a:lnTo>
                      <a:pt x="12983" y="129384"/>
                    </a:lnTo>
                    <a:lnTo>
                      <a:pt x="11534" y="141780"/>
                    </a:lnTo>
                    <a:lnTo>
                      <a:pt x="9713" y="153848"/>
                    </a:lnTo>
                    <a:lnTo>
                      <a:pt x="7650" y="165093"/>
                    </a:lnTo>
                    <a:lnTo>
                      <a:pt x="5502" y="175777"/>
                    </a:lnTo>
                    <a:lnTo>
                      <a:pt x="3079" y="186835"/>
                    </a:lnTo>
                    <a:lnTo>
                      <a:pt x="0" y="200042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2350487" y="3095904"/>
                <a:ext cx="23162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21058">
                    <a:moveTo>
                      <a:pt x="231627" y="0"/>
                    </a:moveTo>
                    <a:lnTo>
                      <a:pt x="219958" y="67"/>
                    </a:lnTo>
                    <a:lnTo>
                      <a:pt x="209470" y="708"/>
                    </a:lnTo>
                    <a:lnTo>
                      <a:pt x="199159" y="1999"/>
                    </a:lnTo>
                    <a:lnTo>
                      <a:pt x="188512" y="3687"/>
                    </a:lnTo>
                    <a:lnTo>
                      <a:pt x="176871" y="5355"/>
                    </a:lnTo>
                    <a:lnTo>
                      <a:pt x="163985" y="6773"/>
                    </a:lnTo>
                    <a:lnTo>
                      <a:pt x="150251" y="8043"/>
                    </a:lnTo>
                    <a:lnTo>
                      <a:pt x="136496" y="9502"/>
                    </a:lnTo>
                    <a:lnTo>
                      <a:pt x="123206" y="11330"/>
                    </a:lnTo>
                    <a:lnTo>
                      <a:pt x="110353" y="13389"/>
                    </a:lnTo>
                    <a:lnTo>
                      <a:pt x="97583" y="15317"/>
                    </a:lnTo>
                    <a:lnTo>
                      <a:pt x="84665" y="16911"/>
                    </a:lnTo>
                    <a:lnTo>
                      <a:pt x="71551" y="18136"/>
                    </a:lnTo>
                    <a:lnTo>
                      <a:pt x="56705" y="19166"/>
                    </a:lnTo>
                    <a:lnTo>
                      <a:pt x="35464" y="2008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" name="Freeform 57"/>
            <p:cNvSpPr/>
            <p:nvPr/>
          </p:nvSpPr>
          <p:spPr>
            <a:xfrm>
              <a:off x="2867956" y="2815452"/>
              <a:ext cx="409039" cy="405283"/>
            </a:xfrm>
            <a:custGeom>
              <a:avLst/>
              <a:gdLst/>
              <a:ahLst/>
              <a:cxnLst/>
              <a:rect l="0" t="0" r="0" b="0"/>
              <a:pathLst>
                <a:path w="409039" h="405283">
                  <a:moveTo>
                    <a:pt x="82655" y="6711"/>
                  </a:moveTo>
                  <a:lnTo>
                    <a:pt x="73921" y="12646"/>
                  </a:lnTo>
                  <a:lnTo>
                    <a:pt x="66214" y="18850"/>
                  </a:lnTo>
                  <a:lnTo>
                    <a:pt x="58812" y="25946"/>
                  </a:lnTo>
                  <a:lnTo>
                    <a:pt x="51551" y="33887"/>
                  </a:lnTo>
                  <a:lnTo>
                    <a:pt x="44373" y="42533"/>
                  </a:lnTo>
                  <a:lnTo>
                    <a:pt x="37242" y="51719"/>
                  </a:lnTo>
                  <a:lnTo>
                    <a:pt x="29979" y="60973"/>
                  </a:lnTo>
                  <a:lnTo>
                    <a:pt x="22264" y="69566"/>
                  </a:lnTo>
                  <a:lnTo>
                    <a:pt x="13989" y="77098"/>
                  </a:lnTo>
                  <a:lnTo>
                    <a:pt x="6258" y="81670"/>
                  </a:lnTo>
                  <a:lnTo>
                    <a:pt x="1317" y="81381"/>
                  </a:lnTo>
                  <a:lnTo>
                    <a:pt x="0" y="77577"/>
                  </a:lnTo>
                  <a:lnTo>
                    <a:pt x="1553" y="71510"/>
                  </a:lnTo>
                  <a:lnTo>
                    <a:pt x="5041" y="64121"/>
                  </a:lnTo>
                  <a:lnTo>
                    <a:pt x="9777" y="56218"/>
                  </a:lnTo>
                  <a:lnTo>
                    <a:pt x="15318" y="48267"/>
                  </a:lnTo>
                  <a:lnTo>
                    <a:pt x="21541" y="40617"/>
                  </a:lnTo>
                  <a:lnTo>
                    <a:pt x="28572" y="33620"/>
                  </a:lnTo>
                  <a:lnTo>
                    <a:pt x="36425" y="27393"/>
                  </a:lnTo>
                  <a:lnTo>
                    <a:pt x="44992" y="21869"/>
                  </a:lnTo>
                  <a:lnTo>
                    <a:pt x="54125" y="16916"/>
                  </a:lnTo>
                  <a:lnTo>
                    <a:pt x="63687" y="12398"/>
                  </a:lnTo>
                  <a:lnTo>
                    <a:pt x="73889" y="8361"/>
                  </a:lnTo>
                  <a:lnTo>
                    <a:pt x="85255" y="5021"/>
                  </a:lnTo>
                  <a:lnTo>
                    <a:pt x="97970" y="2444"/>
                  </a:lnTo>
                  <a:lnTo>
                    <a:pt x="111594" y="713"/>
                  </a:lnTo>
                  <a:lnTo>
                    <a:pt x="125277" y="0"/>
                  </a:lnTo>
                  <a:lnTo>
                    <a:pt x="138517" y="305"/>
                  </a:lnTo>
                  <a:lnTo>
                    <a:pt x="151167" y="1646"/>
                  </a:lnTo>
                  <a:lnTo>
                    <a:pt x="163269" y="4141"/>
                  </a:lnTo>
                  <a:lnTo>
                    <a:pt x="174921" y="7750"/>
                  </a:lnTo>
                  <a:lnTo>
                    <a:pt x="186067" y="12460"/>
                  </a:lnTo>
                  <a:lnTo>
                    <a:pt x="196494" y="18371"/>
                  </a:lnTo>
                  <a:lnTo>
                    <a:pt x="206147" y="25421"/>
                  </a:lnTo>
                  <a:lnTo>
                    <a:pt x="215277" y="33426"/>
                  </a:lnTo>
                  <a:lnTo>
                    <a:pt x="224329" y="42169"/>
                  </a:lnTo>
                  <a:lnTo>
                    <a:pt x="233566" y="51456"/>
                  </a:lnTo>
                  <a:lnTo>
                    <a:pt x="242906" y="61132"/>
                  </a:lnTo>
                  <a:lnTo>
                    <a:pt x="252030" y="71080"/>
                  </a:lnTo>
                  <a:lnTo>
                    <a:pt x="260758" y="81220"/>
                  </a:lnTo>
                  <a:lnTo>
                    <a:pt x="268906" y="91656"/>
                  </a:lnTo>
                  <a:lnTo>
                    <a:pt x="276226" y="102654"/>
                  </a:lnTo>
                  <a:lnTo>
                    <a:pt x="282660" y="114321"/>
                  </a:lnTo>
                  <a:lnTo>
                    <a:pt x="288149" y="126768"/>
                  </a:lnTo>
                  <a:lnTo>
                    <a:pt x="292545" y="140188"/>
                  </a:lnTo>
                  <a:lnTo>
                    <a:pt x="295874" y="154585"/>
                  </a:lnTo>
                  <a:lnTo>
                    <a:pt x="298298" y="169661"/>
                  </a:lnTo>
                  <a:lnTo>
                    <a:pt x="300016" y="184926"/>
                  </a:lnTo>
                  <a:lnTo>
                    <a:pt x="301203" y="200080"/>
                  </a:lnTo>
                  <a:lnTo>
                    <a:pt x="301680" y="215018"/>
                  </a:lnTo>
                  <a:lnTo>
                    <a:pt x="300944" y="229734"/>
                  </a:lnTo>
                  <a:lnTo>
                    <a:pt x="298818" y="244258"/>
                  </a:lnTo>
                  <a:lnTo>
                    <a:pt x="295423" y="258469"/>
                  </a:lnTo>
                  <a:lnTo>
                    <a:pt x="291003" y="272099"/>
                  </a:lnTo>
                  <a:lnTo>
                    <a:pt x="285806" y="285054"/>
                  </a:lnTo>
                  <a:lnTo>
                    <a:pt x="280047" y="297551"/>
                  </a:lnTo>
                  <a:lnTo>
                    <a:pt x="273890" y="310017"/>
                  </a:lnTo>
                  <a:lnTo>
                    <a:pt x="267452" y="322694"/>
                  </a:lnTo>
                  <a:lnTo>
                    <a:pt x="260655" y="335328"/>
                  </a:lnTo>
                  <a:lnTo>
                    <a:pt x="253255" y="347285"/>
                  </a:lnTo>
                  <a:lnTo>
                    <a:pt x="245161" y="358253"/>
                  </a:lnTo>
                  <a:lnTo>
                    <a:pt x="236436" y="368246"/>
                  </a:lnTo>
                  <a:lnTo>
                    <a:pt x="227201" y="377418"/>
                  </a:lnTo>
                  <a:lnTo>
                    <a:pt x="217580" y="385944"/>
                  </a:lnTo>
                  <a:lnTo>
                    <a:pt x="207678" y="393500"/>
                  </a:lnTo>
                  <a:lnTo>
                    <a:pt x="197578" y="399299"/>
                  </a:lnTo>
                  <a:lnTo>
                    <a:pt x="187341" y="403051"/>
                  </a:lnTo>
                  <a:lnTo>
                    <a:pt x="177010" y="404927"/>
                  </a:lnTo>
                  <a:lnTo>
                    <a:pt x="166614" y="405282"/>
                  </a:lnTo>
                  <a:lnTo>
                    <a:pt x="156179" y="404475"/>
                  </a:lnTo>
                  <a:lnTo>
                    <a:pt x="145883" y="402494"/>
                  </a:lnTo>
                  <a:lnTo>
                    <a:pt x="136043" y="398971"/>
                  </a:lnTo>
                  <a:lnTo>
                    <a:pt x="126799" y="393827"/>
                  </a:lnTo>
                  <a:lnTo>
                    <a:pt x="118286" y="387255"/>
                  </a:lnTo>
                  <a:lnTo>
                    <a:pt x="110715" y="379549"/>
                  </a:lnTo>
                  <a:lnTo>
                    <a:pt x="104108" y="370990"/>
                  </a:lnTo>
                  <a:lnTo>
                    <a:pt x="98502" y="361650"/>
                  </a:lnTo>
                  <a:lnTo>
                    <a:pt x="94026" y="351402"/>
                  </a:lnTo>
                  <a:lnTo>
                    <a:pt x="90657" y="340260"/>
                  </a:lnTo>
                  <a:lnTo>
                    <a:pt x="88716" y="328678"/>
                  </a:lnTo>
                  <a:lnTo>
                    <a:pt x="88918" y="317436"/>
                  </a:lnTo>
                  <a:lnTo>
                    <a:pt x="91466" y="306955"/>
                  </a:lnTo>
                  <a:lnTo>
                    <a:pt x="96109" y="297461"/>
                  </a:lnTo>
                  <a:lnTo>
                    <a:pt x="102430" y="289155"/>
                  </a:lnTo>
                  <a:lnTo>
                    <a:pt x="110018" y="282020"/>
                  </a:lnTo>
                  <a:lnTo>
                    <a:pt x="118686" y="276042"/>
                  </a:lnTo>
                  <a:lnTo>
                    <a:pt x="128474" y="271309"/>
                  </a:lnTo>
                  <a:lnTo>
                    <a:pt x="139307" y="267759"/>
                  </a:lnTo>
                  <a:lnTo>
                    <a:pt x="150851" y="265525"/>
                  </a:lnTo>
                  <a:lnTo>
                    <a:pt x="162599" y="264998"/>
                  </a:lnTo>
                  <a:lnTo>
                    <a:pt x="174247" y="266233"/>
                  </a:lnTo>
                  <a:lnTo>
                    <a:pt x="185848" y="268841"/>
                  </a:lnTo>
                  <a:lnTo>
                    <a:pt x="197704" y="272193"/>
                  </a:lnTo>
                  <a:lnTo>
                    <a:pt x="209973" y="275855"/>
                  </a:lnTo>
                  <a:lnTo>
                    <a:pt x="222502" y="279769"/>
                  </a:lnTo>
                  <a:lnTo>
                    <a:pt x="234919" y="284148"/>
                  </a:lnTo>
                  <a:lnTo>
                    <a:pt x="247016" y="289087"/>
                  </a:lnTo>
                  <a:lnTo>
                    <a:pt x="258750" y="294386"/>
                  </a:lnTo>
                  <a:lnTo>
                    <a:pt x="270162" y="299643"/>
                  </a:lnTo>
                  <a:lnTo>
                    <a:pt x="281320" y="304626"/>
                  </a:lnTo>
                  <a:lnTo>
                    <a:pt x="292288" y="309277"/>
                  </a:lnTo>
                  <a:lnTo>
                    <a:pt x="303120" y="313628"/>
                  </a:lnTo>
                  <a:lnTo>
                    <a:pt x="313864" y="317734"/>
                  </a:lnTo>
                  <a:lnTo>
                    <a:pt x="324878" y="321491"/>
                  </a:lnTo>
                  <a:lnTo>
                    <a:pt x="336798" y="324642"/>
                  </a:lnTo>
                  <a:lnTo>
                    <a:pt x="349874" y="327096"/>
                  </a:lnTo>
                  <a:lnTo>
                    <a:pt x="363286" y="328918"/>
                  </a:lnTo>
                  <a:lnTo>
                    <a:pt x="376647" y="330422"/>
                  </a:lnTo>
                  <a:lnTo>
                    <a:pt x="391135" y="331739"/>
                  </a:lnTo>
                  <a:lnTo>
                    <a:pt x="409038" y="333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074034" y="3915350"/>
            <a:ext cx="884676" cy="806898"/>
            <a:chOff x="2074034" y="3915350"/>
            <a:chExt cx="884676" cy="806898"/>
          </a:xfrm>
        </p:grpSpPr>
        <p:sp>
          <p:nvSpPr>
            <p:cNvPr id="60" name="Freeform 59"/>
            <p:cNvSpPr/>
            <p:nvPr/>
          </p:nvSpPr>
          <p:spPr>
            <a:xfrm>
              <a:off x="2350353" y="4031164"/>
              <a:ext cx="320470" cy="492116"/>
            </a:xfrm>
            <a:custGeom>
              <a:avLst/>
              <a:gdLst/>
              <a:ahLst/>
              <a:cxnLst/>
              <a:rect l="0" t="0" r="0" b="0"/>
              <a:pathLst>
                <a:path w="320470" h="492116">
                  <a:moveTo>
                    <a:pt x="290786" y="0"/>
                  </a:moveTo>
                  <a:lnTo>
                    <a:pt x="281985" y="5801"/>
                  </a:lnTo>
                  <a:lnTo>
                    <a:pt x="273638" y="10724"/>
                  </a:lnTo>
                  <a:lnTo>
                    <a:pt x="264939" y="15227"/>
                  </a:lnTo>
                  <a:lnTo>
                    <a:pt x="255818" y="19448"/>
                  </a:lnTo>
                  <a:lnTo>
                    <a:pt x="246323" y="23461"/>
                  </a:lnTo>
                  <a:lnTo>
                    <a:pt x="236527" y="27323"/>
                  </a:lnTo>
                  <a:lnTo>
                    <a:pt x="226340" y="31076"/>
                  </a:lnTo>
                  <a:lnTo>
                    <a:pt x="215517" y="34751"/>
                  </a:lnTo>
                  <a:lnTo>
                    <a:pt x="203978" y="38368"/>
                  </a:lnTo>
                  <a:lnTo>
                    <a:pt x="191788" y="41781"/>
                  </a:lnTo>
                  <a:lnTo>
                    <a:pt x="179074" y="44694"/>
                  </a:lnTo>
                  <a:lnTo>
                    <a:pt x="165964" y="46989"/>
                  </a:lnTo>
                  <a:lnTo>
                    <a:pt x="152568" y="48869"/>
                  </a:lnTo>
                  <a:lnTo>
                    <a:pt x="138968" y="50745"/>
                  </a:lnTo>
                  <a:lnTo>
                    <a:pt x="125233" y="52853"/>
                  </a:lnTo>
                  <a:lnTo>
                    <a:pt x="111569" y="54931"/>
                  </a:lnTo>
                  <a:lnTo>
                    <a:pt x="98314" y="56341"/>
                  </a:lnTo>
                  <a:lnTo>
                    <a:pt x="85616" y="56773"/>
                  </a:lnTo>
                  <a:lnTo>
                    <a:pt x="73292" y="56402"/>
                  </a:lnTo>
                  <a:lnTo>
                    <a:pt x="60943" y="55688"/>
                  </a:lnTo>
                  <a:lnTo>
                    <a:pt x="48353" y="54967"/>
                  </a:lnTo>
                  <a:lnTo>
                    <a:pt x="36117" y="55028"/>
                  </a:lnTo>
                  <a:lnTo>
                    <a:pt x="25493" y="57131"/>
                  </a:lnTo>
                  <a:lnTo>
                    <a:pt x="17054" y="61783"/>
                  </a:lnTo>
                  <a:lnTo>
                    <a:pt x="10728" y="68826"/>
                  </a:lnTo>
                  <a:lnTo>
                    <a:pt x="6160" y="77832"/>
                  </a:lnTo>
                  <a:lnTo>
                    <a:pt x="2944" y="88327"/>
                  </a:lnTo>
                  <a:lnTo>
                    <a:pt x="883" y="99742"/>
                  </a:lnTo>
                  <a:lnTo>
                    <a:pt x="0" y="111455"/>
                  </a:lnTo>
                  <a:lnTo>
                    <a:pt x="207" y="123103"/>
                  </a:lnTo>
                  <a:lnTo>
                    <a:pt x="1155" y="134717"/>
                  </a:lnTo>
                  <a:lnTo>
                    <a:pt x="2328" y="146587"/>
                  </a:lnTo>
                  <a:lnTo>
                    <a:pt x="3416" y="158869"/>
                  </a:lnTo>
                  <a:lnTo>
                    <a:pt x="4468" y="171408"/>
                  </a:lnTo>
                  <a:lnTo>
                    <a:pt x="5781" y="183833"/>
                  </a:lnTo>
                  <a:lnTo>
                    <a:pt x="7512" y="195939"/>
                  </a:lnTo>
                  <a:lnTo>
                    <a:pt x="9505" y="207850"/>
                  </a:lnTo>
                  <a:lnTo>
                    <a:pt x="11390" y="219913"/>
                  </a:lnTo>
                  <a:lnTo>
                    <a:pt x="12969" y="232294"/>
                  </a:lnTo>
                  <a:lnTo>
                    <a:pt x="14684" y="243847"/>
                  </a:lnTo>
                  <a:lnTo>
                    <a:pt x="17407" y="251111"/>
                  </a:lnTo>
                  <a:lnTo>
                    <a:pt x="20968" y="252270"/>
                  </a:lnTo>
                  <a:lnTo>
                    <a:pt x="24582" y="249195"/>
                  </a:lnTo>
                  <a:lnTo>
                    <a:pt x="28249" y="243649"/>
                  </a:lnTo>
                  <a:lnTo>
                    <a:pt x="32326" y="236903"/>
                  </a:lnTo>
                  <a:lnTo>
                    <a:pt x="36994" y="229685"/>
                  </a:lnTo>
                  <a:lnTo>
                    <a:pt x="42244" y="222337"/>
                  </a:lnTo>
                  <a:lnTo>
                    <a:pt x="47982" y="215002"/>
                  </a:lnTo>
                  <a:lnTo>
                    <a:pt x="54101" y="207727"/>
                  </a:lnTo>
                  <a:lnTo>
                    <a:pt x="60665" y="200683"/>
                  </a:lnTo>
                  <a:lnTo>
                    <a:pt x="67901" y="194169"/>
                  </a:lnTo>
                  <a:lnTo>
                    <a:pt x="75880" y="188302"/>
                  </a:lnTo>
                  <a:lnTo>
                    <a:pt x="84526" y="183038"/>
                  </a:lnTo>
                  <a:lnTo>
                    <a:pt x="93708" y="178267"/>
                  </a:lnTo>
                  <a:lnTo>
                    <a:pt x="103298" y="173880"/>
                  </a:lnTo>
                  <a:lnTo>
                    <a:pt x="113347" y="170103"/>
                  </a:lnTo>
                  <a:lnTo>
                    <a:pt x="124078" y="167470"/>
                  </a:lnTo>
                  <a:lnTo>
                    <a:pt x="135553" y="166181"/>
                  </a:lnTo>
                  <a:lnTo>
                    <a:pt x="147530" y="166130"/>
                  </a:lnTo>
                  <a:lnTo>
                    <a:pt x="159570" y="167084"/>
                  </a:lnTo>
                  <a:lnTo>
                    <a:pt x="171404" y="168804"/>
                  </a:lnTo>
                  <a:lnTo>
                    <a:pt x="182791" y="171245"/>
                  </a:lnTo>
                  <a:lnTo>
                    <a:pt x="193437" y="174554"/>
                  </a:lnTo>
                  <a:lnTo>
                    <a:pt x="203263" y="178739"/>
                  </a:lnTo>
                  <a:lnTo>
                    <a:pt x="212352" y="183684"/>
                  </a:lnTo>
                  <a:lnTo>
                    <a:pt x="220852" y="189228"/>
                  </a:lnTo>
                  <a:lnTo>
                    <a:pt x="228907" y="195222"/>
                  </a:lnTo>
                  <a:lnTo>
                    <a:pt x="236641" y="201704"/>
                  </a:lnTo>
                  <a:lnTo>
                    <a:pt x="244149" y="208887"/>
                  </a:lnTo>
                  <a:lnTo>
                    <a:pt x="251495" y="216831"/>
                  </a:lnTo>
                  <a:lnTo>
                    <a:pt x="258566" y="225454"/>
                  </a:lnTo>
                  <a:lnTo>
                    <a:pt x="265088" y="234620"/>
                  </a:lnTo>
                  <a:lnTo>
                    <a:pt x="270960" y="244195"/>
                  </a:lnTo>
                  <a:lnTo>
                    <a:pt x="276394" y="254065"/>
                  </a:lnTo>
                  <a:lnTo>
                    <a:pt x="281810" y="264144"/>
                  </a:lnTo>
                  <a:lnTo>
                    <a:pt x="287452" y="274367"/>
                  </a:lnTo>
                  <a:lnTo>
                    <a:pt x="293225" y="284689"/>
                  </a:lnTo>
                  <a:lnTo>
                    <a:pt x="298802" y="295079"/>
                  </a:lnTo>
                  <a:lnTo>
                    <a:pt x="303994" y="305524"/>
                  </a:lnTo>
                  <a:lnTo>
                    <a:pt x="308616" y="316335"/>
                  </a:lnTo>
                  <a:lnTo>
                    <a:pt x="312415" y="328119"/>
                  </a:lnTo>
                  <a:lnTo>
                    <a:pt x="315336" y="341126"/>
                  </a:lnTo>
                  <a:lnTo>
                    <a:pt x="317483" y="355287"/>
                  </a:lnTo>
                  <a:lnTo>
                    <a:pt x="319015" y="370396"/>
                  </a:lnTo>
                  <a:lnTo>
                    <a:pt x="320076" y="386214"/>
                  </a:lnTo>
                  <a:lnTo>
                    <a:pt x="320469" y="402056"/>
                  </a:lnTo>
                  <a:lnTo>
                    <a:pt x="319677" y="416844"/>
                  </a:lnTo>
                  <a:lnTo>
                    <a:pt x="317512" y="430079"/>
                  </a:lnTo>
                  <a:lnTo>
                    <a:pt x="314092" y="441776"/>
                  </a:lnTo>
                  <a:lnTo>
                    <a:pt x="309654" y="452181"/>
                  </a:lnTo>
                  <a:lnTo>
                    <a:pt x="304433" y="461582"/>
                  </a:lnTo>
                  <a:lnTo>
                    <a:pt x="298148" y="469915"/>
                  </a:lnTo>
                  <a:lnTo>
                    <a:pt x="290041" y="476777"/>
                  </a:lnTo>
                  <a:lnTo>
                    <a:pt x="279849" y="482065"/>
                  </a:lnTo>
                  <a:lnTo>
                    <a:pt x="267919" y="485957"/>
                  </a:lnTo>
                  <a:lnTo>
                    <a:pt x="254924" y="488737"/>
                  </a:lnTo>
                  <a:lnTo>
                    <a:pt x="241373" y="490677"/>
                  </a:lnTo>
                  <a:lnTo>
                    <a:pt x="227716" y="491847"/>
                  </a:lnTo>
                  <a:lnTo>
                    <a:pt x="214408" y="492115"/>
                  </a:lnTo>
                  <a:lnTo>
                    <a:pt x="201645" y="491483"/>
                  </a:lnTo>
                  <a:lnTo>
                    <a:pt x="189263" y="490078"/>
                  </a:lnTo>
                  <a:lnTo>
                    <a:pt x="176868" y="488064"/>
                  </a:lnTo>
                  <a:lnTo>
                    <a:pt x="164231" y="485594"/>
                  </a:lnTo>
                  <a:lnTo>
                    <a:pt x="151453" y="482630"/>
                  </a:lnTo>
                  <a:lnTo>
                    <a:pt x="138866" y="478962"/>
                  </a:lnTo>
                  <a:lnTo>
                    <a:pt x="126655" y="474532"/>
                  </a:lnTo>
                  <a:lnTo>
                    <a:pt x="114845" y="469421"/>
                  </a:lnTo>
                  <a:lnTo>
                    <a:pt x="103381" y="463766"/>
                  </a:lnTo>
                  <a:lnTo>
                    <a:pt x="92189" y="457702"/>
                  </a:lnTo>
                  <a:lnTo>
                    <a:pt x="81198" y="451342"/>
                  </a:lnTo>
                  <a:lnTo>
                    <a:pt x="70352" y="444773"/>
                  </a:lnTo>
                  <a:lnTo>
                    <a:pt x="59621" y="438069"/>
                  </a:lnTo>
                  <a:lnTo>
                    <a:pt x="49427" y="431578"/>
                  </a:lnTo>
                  <a:lnTo>
                    <a:pt x="39637" y="425290"/>
                  </a:lnTo>
                  <a:lnTo>
                    <a:pt x="29389" y="418653"/>
                  </a:lnTo>
                  <a:lnTo>
                    <a:pt x="17045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74034" y="3915350"/>
              <a:ext cx="884676" cy="806898"/>
            </a:xfrm>
            <a:custGeom>
              <a:avLst/>
              <a:gdLst/>
              <a:ahLst/>
              <a:cxnLst/>
              <a:rect l="0" t="0" r="0" b="0"/>
              <a:pathLst>
                <a:path w="884676" h="806898">
                  <a:moveTo>
                    <a:pt x="419706" y="0"/>
                  </a:moveTo>
                  <a:lnTo>
                    <a:pt x="407971" y="67"/>
                  </a:lnTo>
                  <a:lnTo>
                    <a:pt x="396842" y="707"/>
                  </a:lnTo>
                  <a:lnTo>
                    <a:pt x="385248" y="2004"/>
                  </a:lnTo>
                  <a:lnTo>
                    <a:pt x="373260" y="3864"/>
                  </a:lnTo>
                  <a:lnTo>
                    <a:pt x="361248" y="6181"/>
                  </a:lnTo>
                  <a:lnTo>
                    <a:pt x="349445" y="8847"/>
                  </a:lnTo>
                  <a:lnTo>
                    <a:pt x="337919" y="11771"/>
                  </a:lnTo>
                  <a:lnTo>
                    <a:pt x="326650" y="14878"/>
                  </a:lnTo>
                  <a:lnTo>
                    <a:pt x="315582" y="18123"/>
                  </a:lnTo>
                  <a:lnTo>
                    <a:pt x="304336" y="21792"/>
                  </a:lnTo>
                  <a:lnTo>
                    <a:pt x="292253" y="26472"/>
                  </a:lnTo>
                  <a:lnTo>
                    <a:pt x="279052" y="32395"/>
                  </a:lnTo>
                  <a:lnTo>
                    <a:pt x="265098" y="39154"/>
                  </a:lnTo>
                  <a:lnTo>
                    <a:pt x="251193" y="45922"/>
                  </a:lnTo>
                  <a:lnTo>
                    <a:pt x="237809" y="52216"/>
                  </a:lnTo>
                  <a:lnTo>
                    <a:pt x="225231" y="58067"/>
                  </a:lnTo>
                  <a:lnTo>
                    <a:pt x="213710" y="63830"/>
                  </a:lnTo>
                  <a:lnTo>
                    <a:pt x="203263" y="69746"/>
                  </a:lnTo>
                  <a:lnTo>
                    <a:pt x="193739" y="76058"/>
                  </a:lnTo>
                  <a:lnTo>
                    <a:pt x="184940" y="83068"/>
                  </a:lnTo>
                  <a:lnTo>
                    <a:pt x="176681" y="90862"/>
                  </a:lnTo>
                  <a:lnTo>
                    <a:pt x="168808" y="99201"/>
                  </a:lnTo>
                  <a:lnTo>
                    <a:pt x="161206" y="107638"/>
                  </a:lnTo>
                  <a:lnTo>
                    <a:pt x="153793" y="115906"/>
                  </a:lnTo>
                  <a:lnTo>
                    <a:pt x="146507" y="124084"/>
                  </a:lnTo>
                  <a:lnTo>
                    <a:pt x="139309" y="132486"/>
                  </a:lnTo>
                  <a:lnTo>
                    <a:pt x="132170" y="141287"/>
                  </a:lnTo>
                  <a:lnTo>
                    <a:pt x="125070" y="150504"/>
                  </a:lnTo>
                  <a:lnTo>
                    <a:pt x="117998" y="160077"/>
                  </a:lnTo>
                  <a:lnTo>
                    <a:pt x="110942" y="169928"/>
                  </a:lnTo>
                  <a:lnTo>
                    <a:pt x="103899" y="179986"/>
                  </a:lnTo>
                  <a:lnTo>
                    <a:pt x="96864" y="190190"/>
                  </a:lnTo>
                  <a:lnTo>
                    <a:pt x="89835" y="200497"/>
                  </a:lnTo>
                  <a:lnTo>
                    <a:pt x="82808" y="210876"/>
                  </a:lnTo>
                  <a:lnTo>
                    <a:pt x="75785" y="221304"/>
                  </a:lnTo>
                  <a:lnTo>
                    <a:pt x="68767" y="231765"/>
                  </a:lnTo>
                  <a:lnTo>
                    <a:pt x="61919" y="242248"/>
                  </a:lnTo>
                  <a:lnTo>
                    <a:pt x="55547" y="252745"/>
                  </a:lnTo>
                  <a:lnTo>
                    <a:pt x="49780" y="263253"/>
                  </a:lnTo>
                  <a:lnTo>
                    <a:pt x="44586" y="273769"/>
                  </a:lnTo>
                  <a:lnTo>
                    <a:pt x="39863" y="284289"/>
                  </a:lnTo>
                  <a:lnTo>
                    <a:pt x="35500" y="294810"/>
                  </a:lnTo>
                  <a:lnTo>
                    <a:pt x="31399" y="305335"/>
                  </a:lnTo>
                  <a:lnTo>
                    <a:pt x="27484" y="315861"/>
                  </a:lnTo>
                  <a:lnTo>
                    <a:pt x="23699" y="326392"/>
                  </a:lnTo>
                  <a:lnTo>
                    <a:pt x="20003" y="337092"/>
                  </a:lnTo>
                  <a:lnTo>
                    <a:pt x="16368" y="348268"/>
                  </a:lnTo>
                  <a:lnTo>
                    <a:pt x="12779" y="360058"/>
                  </a:lnTo>
                  <a:lnTo>
                    <a:pt x="9386" y="372758"/>
                  </a:lnTo>
                  <a:lnTo>
                    <a:pt x="6487" y="386879"/>
                  </a:lnTo>
                  <a:lnTo>
                    <a:pt x="4206" y="402570"/>
                  </a:lnTo>
                  <a:lnTo>
                    <a:pt x="2505" y="419668"/>
                  </a:lnTo>
                  <a:lnTo>
                    <a:pt x="1280" y="437893"/>
                  </a:lnTo>
                  <a:lnTo>
                    <a:pt x="424" y="456964"/>
                  </a:lnTo>
                  <a:lnTo>
                    <a:pt x="0" y="476479"/>
                  </a:lnTo>
                  <a:lnTo>
                    <a:pt x="240" y="495952"/>
                  </a:lnTo>
                  <a:lnTo>
                    <a:pt x="1220" y="515112"/>
                  </a:lnTo>
                  <a:lnTo>
                    <a:pt x="3031" y="533569"/>
                  </a:lnTo>
                  <a:lnTo>
                    <a:pt x="5850" y="550744"/>
                  </a:lnTo>
                  <a:lnTo>
                    <a:pt x="9669" y="566445"/>
                  </a:lnTo>
                  <a:lnTo>
                    <a:pt x="14183" y="580803"/>
                  </a:lnTo>
                  <a:lnTo>
                    <a:pt x="18898" y="594075"/>
                  </a:lnTo>
                  <a:lnTo>
                    <a:pt x="23514" y="606523"/>
                  </a:lnTo>
                  <a:lnTo>
                    <a:pt x="28086" y="618208"/>
                  </a:lnTo>
                  <a:lnTo>
                    <a:pt x="32915" y="628998"/>
                  </a:lnTo>
                  <a:lnTo>
                    <a:pt x="38168" y="638901"/>
                  </a:lnTo>
                  <a:lnTo>
                    <a:pt x="44019" y="648367"/>
                  </a:lnTo>
                  <a:lnTo>
                    <a:pt x="50712" y="658176"/>
                  </a:lnTo>
                  <a:lnTo>
                    <a:pt x="58299" y="668739"/>
                  </a:lnTo>
                  <a:lnTo>
                    <a:pt x="66836" y="679954"/>
                  </a:lnTo>
                  <a:lnTo>
                    <a:pt x="76471" y="691407"/>
                  </a:lnTo>
                  <a:lnTo>
                    <a:pt x="87179" y="702813"/>
                  </a:lnTo>
                  <a:lnTo>
                    <a:pt x="98963" y="713894"/>
                  </a:lnTo>
                  <a:lnTo>
                    <a:pt x="111928" y="724328"/>
                  </a:lnTo>
                  <a:lnTo>
                    <a:pt x="126017" y="734007"/>
                  </a:lnTo>
                  <a:lnTo>
                    <a:pt x="140884" y="742996"/>
                  </a:lnTo>
                  <a:lnTo>
                    <a:pt x="156009" y="751428"/>
                  </a:lnTo>
                  <a:lnTo>
                    <a:pt x="171065" y="759433"/>
                  </a:lnTo>
                  <a:lnTo>
                    <a:pt x="185766" y="766964"/>
                  </a:lnTo>
                  <a:lnTo>
                    <a:pt x="199791" y="773803"/>
                  </a:lnTo>
                  <a:lnTo>
                    <a:pt x="213047" y="779887"/>
                  </a:lnTo>
                  <a:lnTo>
                    <a:pt x="225933" y="785295"/>
                  </a:lnTo>
                  <a:lnTo>
                    <a:pt x="239199" y="790163"/>
                  </a:lnTo>
                  <a:lnTo>
                    <a:pt x="253239" y="794618"/>
                  </a:lnTo>
                  <a:lnTo>
                    <a:pt x="267943" y="798611"/>
                  </a:lnTo>
                  <a:lnTo>
                    <a:pt x="282894" y="801921"/>
                  </a:lnTo>
                  <a:lnTo>
                    <a:pt x="297801" y="804477"/>
                  </a:lnTo>
                  <a:lnTo>
                    <a:pt x="312387" y="806194"/>
                  </a:lnTo>
                  <a:lnTo>
                    <a:pt x="326327" y="806897"/>
                  </a:lnTo>
                  <a:lnTo>
                    <a:pt x="339517" y="806595"/>
                  </a:lnTo>
                  <a:lnTo>
                    <a:pt x="352188" y="805595"/>
                  </a:lnTo>
                  <a:lnTo>
                    <a:pt x="364776" y="804394"/>
                  </a:lnTo>
                  <a:lnTo>
                    <a:pt x="377543" y="803290"/>
                  </a:lnTo>
                  <a:lnTo>
                    <a:pt x="390409" y="802229"/>
                  </a:lnTo>
                  <a:lnTo>
                    <a:pt x="403053" y="800911"/>
                  </a:lnTo>
                  <a:lnTo>
                    <a:pt x="415303" y="799172"/>
                  </a:lnTo>
                  <a:lnTo>
                    <a:pt x="427139" y="797003"/>
                  </a:lnTo>
                  <a:lnTo>
                    <a:pt x="438620" y="794469"/>
                  </a:lnTo>
                  <a:lnTo>
                    <a:pt x="449833" y="791645"/>
                  </a:lnTo>
                  <a:lnTo>
                    <a:pt x="461177" y="788443"/>
                  </a:lnTo>
                  <a:lnTo>
                    <a:pt x="473325" y="784614"/>
                  </a:lnTo>
                  <a:lnTo>
                    <a:pt x="486580" y="780076"/>
                  </a:lnTo>
                  <a:lnTo>
                    <a:pt x="500909" y="774893"/>
                  </a:lnTo>
                  <a:lnTo>
                    <a:pt x="516131" y="769190"/>
                  </a:lnTo>
                  <a:lnTo>
                    <a:pt x="532039" y="763089"/>
                  </a:lnTo>
                  <a:lnTo>
                    <a:pt x="548450" y="756534"/>
                  </a:lnTo>
                  <a:lnTo>
                    <a:pt x="565218" y="749304"/>
                  </a:lnTo>
                  <a:lnTo>
                    <a:pt x="582230" y="741327"/>
                  </a:lnTo>
                  <a:lnTo>
                    <a:pt x="599246" y="732682"/>
                  </a:lnTo>
                  <a:lnTo>
                    <a:pt x="615904" y="723502"/>
                  </a:lnTo>
                  <a:lnTo>
                    <a:pt x="632035" y="713918"/>
                  </a:lnTo>
                  <a:lnTo>
                    <a:pt x="647648" y="704041"/>
                  </a:lnTo>
                  <a:lnTo>
                    <a:pt x="662827" y="693958"/>
                  </a:lnTo>
                  <a:lnTo>
                    <a:pt x="677660" y="683737"/>
                  </a:lnTo>
                  <a:lnTo>
                    <a:pt x="691911" y="673585"/>
                  </a:lnTo>
                  <a:lnTo>
                    <a:pt x="705035" y="663842"/>
                  </a:lnTo>
                  <a:lnTo>
                    <a:pt x="716828" y="654660"/>
                  </a:lnTo>
                  <a:lnTo>
                    <a:pt x="727391" y="646019"/>
                  </a:lnTo>
                  <a:lnTo>
                    <a:pt x="736955" y="637828"/>
                  </a:lnTo>
                  <a:lnTo>
                    <a:pt x="745761" y="629983"/>
                  </a:lnTo>
                  <a:lnTo>
                    <a:pt x="754016" y="622392"/>
                  </a:lnTo>
                  <a:lnTo>
                    <a:pt x="761881" y="614980"/>
                  </a:lnTo>
                  <a:lnTo>
                    <a:pt x="769480" y="607685"/>
                  </a:lnTo>
                  <a:lnTo>
                    <a:pt x="777060" y="600139"/>
                  </a:lnTo>
                  <a:lnTo>
                    <a:pt x="784989" y="591702"/>
                  </a:lnTo>
                  <a:lnTo>
                    <a:pt x="793432" y="582094"/>
                  </a:lnTo>
                  <a:lnTo>
                    <a:pt x="802222" y="571369"/>
                  </a:lnTo>
                  <a:lnTo>
                    <a:pt x="810968" y="559721"/>
                  </a:lnTo>
                  <a:lnTo>
                    <a:pt x="819438" y="547369"/>
                  </a:lnTo>
                  <a:lnTo>
                    <a:pt x="827412" y="534670"/>
                  </a:lnTo>
                  <a:lnTo>
                    <a:pt x="834614" y="522079"/>
                  </a:lnTo>
                  <a:lnTo>
                    <a:pt x="840978" y="509834"/>
                  </a:lnTo>
                  <a:lnTo>
                    <a:pt x="846760" y="497816"/>
                  </a:lnTo>
                  <a:lnTo>
                    <a:pt x="852417" y="485674"/>
                  </a:lnTo>
                  <a:lnTo>
                    <a:pt x="858224" y="473201"/>
                  </a:lnTo>
                  <a:lnTo>
                    <a:pt x="864111" y="460195"/>
                  </a:lnTo>
                  <a:lnTo>
                    <a:pt x="869763" y="446391"/>
                  </a:lnTo>
                  <a:lnTo>
                    <a:pt x="875002" y="431732"/>
                  </a:lnTo>
                  <a:lnTo>
                    <a:pt x="879486" y="416480"/>
                  </a:lnTo>
                  <a:lnTo>
                    <a:pt x="882659" y="401095"/>
                  </a:lnTo>
                  <a:lnTo>
                    <a:pt x="884343" y="385856"/>
                  </a:lnTo>
                  <a:lnTo>
                    <a:pt x="884675" y="370692"/>
                  </a:lnTo>
                  <a:lnTo>
                    <a:pt x="883916" y="355292"/>
                  </a:lnTo>
                  <a:lnTo>
                    <a:pt x="882336" y="339495"/>
                  </a:lnTo>
                  <a:lnTo>
                    <a:pt x="880159" y="323615"/>
                  </a:lnTo>
                  <a:lnTo>
                    <a:pt x="877561" y="308326"/>
                  </a:lnTo>
                  <a:lnTo>
                    <a:pt x="874666" y="293957"/>
                  </a:lnTo>
                  <a:lnTo>
                    <a:pt x="871402" y="280190"/>
                  </a:lnTo>
                  <a:lnTo>
                    <a:pt x="867525" y="266264"/>
                  </a:lnTo>
                  <a:lnTo>
                    <a:pt x="862947" y="251749"/>
                  </a:lnTo>
                  <a:lnTo>
                    <a:pt x="857566" y="236710"/>
                  </a:lnTo>
                  <a:lnTo>
                    <a:pt x="851196" y="221528"/>
                  </a:lnTo>
                  <a:lnTo>
                    <a:pt x="843839" y="206468"/>
                  </a:lnTo>
                  <a:lnTo>
                    <a:pt x="835796" y="191947"/>
                  </a:lnTo>
                  <a:lnTo>
                    <a:pt x="827559" y="178583"/>
                  </a:lnTo>
                  <a:lnTo>
                    <a:pt x="819430" y="166600"/>
                  </a:lnTo>
                  <a:lnTo>
                    <a:pt x="811515" y="155896"/>
                  </a:lnTo>
                  <a:lnTo>
                    <a:pt x="803821" y="146229"/>
                  </a:lnTo>
                  <a:lnTo>
                    <a:pt x="796314" y="137352"/>
                  </a:lnTo>
                  <a:lnTo>
                    <a:pt x="788949" y="129048"/>
                  </a:lnTo>
                  <a:lnTo>
                    <a:pt x="781691" y="121149"/>
                  </a:lnTo>
                  <a:lnTo>
                    <a:pt x="774503" y="113537"/>
                  </a:lnTo>
                  <a:lnTo>
                    <a:pt x="767199" y="106287"/>
                  </a:lnTo>
                  <a:lnTo>
                    <a:pt x="759456" y="99644"/>
                  </a:lnTo>
                  <a:lnTo>
                    <a:pt x="751133" y="93691"/>
                  </a:lnTo>
                  <a:lnTo>
                    <a:pt x="742254" y="88202"/>
                  </a:lnTo>
                  <a:lnTo>
                    <a:pt x="732916" y="82750"/>
                  </a:lnTo>
                  <a:lnTo>
                    <a:pt x="723212" y="77079"/>
                  </a:lnTo>
                  <a:lnTo>
                    <a:pt x="712746" y="71115"/>
                  </a:lnTo>
                  <a:lnTo>
                    <a:pt x="700670" y="64880"/>
                  </a:lnTo>
                  <a:lnTo>
                    <a:pt x="686667" y="58428"/>
                  </a:lnTo>
                  <a:lnTo>
                    <a:pt x="671363" y="51976"/>
                  </a:lnTo>
                  <a:lnTo>
                    <a:pt x="656014" y="45877"/>
                  </a:lnTo>
                  <a:lnTo>
                    <a:pt x="641360" y="40297"/>
                  </a:lnTo>
                  <a:lnTo>
                    <a:pt x="627608" y="35231"/>
                  </a:lnTo>
                  <a:lnTo>
                    <a:pt x="614693" y="30594"/>
                  </a:lnTo>
                  <a:lnTo>
                    <a:pt x="602451" y="26293"/>
                  </a:lnTo>
                  <a:lnTo>
                    <a:pt x="590551" y="22404"/>
                  </a:lnTo>
                  <a:lnTo>
                    <a:pt x="578547" y="19163"/>
                  </a:lnTo>
                  <a:lnTo>
                    <a:pt x="566199" y="16649"/>
                  </a:lnTo>
                  <a:lnTo>
                    <a:pt x="553461" y="14790"/>
                  </a:lnTo>
                  <a:lnTo>
                    <a:pt x="540376" y="13459"/>
                  </a:lnTo>
                  <a:lnTo>
                    <a:pt x="527017" y="12527"/>
                  </a:lnTo>
                  <a:lnTo>
                    <a:pt x="513453" y="11883"/>
                  </a:lnTo>
                  <a:lnTo>
                    <a:pt x="499742" y="11442"/>
                  </a:lnTo>
                  <a:lnTo>
                    <a:pt x="485926" y="11147"/>
                  </a:lnTo>
                  <a:lnTo>
                    <a:pt x="472039" y="11118"/>
                  </a:lnTo>
                  <a:lnTo>
                    <a:pt x="458103" y="11631"/>
                  </a:lnTo>
                  <a:lnTo>
                    <a:pt x="444129" y="12788"/>
                  </a:lnTo>
                  <a:lnTo>
                    <a:pt x="429964" y="14379"/>
                  </a:lnTo>
                  <a:lnTo>
                    <a:pt x="415309" y="15986"/>
                  </a:lnTo>
                  <a:lnTo>
                    <a:pt x="400043" y="17366"/>
                  </a:lnTo>
                  <a:lnTo>
                    <a:pt x="384366" y="18614"/>
                  </a:lnTo>
                  <a:lnTo>
                    <a:pt x="368689" y="20058"/>
                  </a:lnTo>
                  <a:lnTo>
                    <a:pt x="353254" y="21886"/>
                  </a:lnTo>
                  <a:lnTo>
                    <a:pt x="338127" y="24283"/>
                  </a:lnTo>
                  <a:lnTo>
                    <a:pt x="323284" y="27505"/>
                  </a:lnTo>
                  <a:lnTo>
                    <a:pt x="308670" y="31602"/>
                  </a:lnTo>
                  <a:lnTo>
                    <a:pt x="294228" y="36474"/>
                  </a:lnTo>
                  <a:lnTo>
                    <a:pt x="279912" y="41961"/>
                  </a:lnTo>
                  <a:lnTo>
                    <a:pt x="265701" y="47901"/>
                  </a:lnTo>
                  <a:lnTo>
                    <a:pt x="252176" y="53859"/>
                  </a:lnTo>
                  <a:lnTo>
                    <a:pt x="239175" y="59723"/>
                  </a:lnTo>
                  <a:lnTo>
                    <a:pt x="225555" y="66006"/>
                  </a:lnTo>
                  <a:lnTo>
                    <a:pt x="209136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157266" y="305326"/>
            <a:ext cx="4444724" cy="579068"/>
            <a:chOff x="5157266" y="305326"/>
            <a:chExt cx="4444724" cy="579068"/>
          </a:xfrm>
        </p:grpSpPr>
        <p:sp>
          <p:nvSpPr>
            <p:cNvPr id="2" name="Freeform 1"/>
            <p:cNvSpPr/>
            <p:nvPr/>
          </p:nvSpPr>
          <p:spPr>
            <a:xfrm>
              <a:off x="5157266" y="336911"/>
              <a:ext cx="467618" cy="306590"/>
            </a:xfrm>
            <a:custGeom>
              <a:avLst/>
              <a:gdLst/>
              <a:ahLst/>
              <a:cxnLst/>
              <a:rect l="0" t="0" r="0" b="0"/>
              <a:pathLst>
                <a:path w="467618" h="306590">
                  <a:moveTo>
                    <a:pt x="43811" y="0"/>
                  </a:moveTo>
                  <a:lnTo>
                    <a:pt x="37944" y="5935"/>
                  </a:lnTo>
                  <a:lnTo>
                    <a:pt x="32379" y="12140"/>
                  </a:lnTo>
                  <a:lnTo>
                    <a:pt x="26585" y="19245"/>
                  </a:lnTo>
                  <a:lnTo>
                    <a:pt x="20677" y="27531"/>
                  </a:lnTo>
                  <a:lnTo>
                    <a:pt x="14995" y="37474"/>
                  </a:lnTo>
                  <a:lnTo>
                    <a:pt x="9729" y="49175"/>
                  </a:lnTo>
                  <a:lnTo>
                    <a:pt x="5225" y="62425"/>
                  </a:lnTo>
                  <a:lnTo>
                    <a:pt x="2036" y="76908"/>
                  </a:lnTo>
                  <a:lnTo>
                    <a:pt x="340" y="92304"/>
                  </a:lnTo>
                  <a:lnTo>
                    <a:pt x="0" y="108028"/>
                  </a:lnTo>
                  <a:lnTo>
                    <a:pt x="752" y="123270"/>
                  </a:lnTo>
                  <a:lnTo>
                    <a:pt x="2329" y="137626"/>
                  </a:lnTo>
                  <a:lnTo>
                    <a:pt x="4504" y="151061"/>
                  </a:lnTo>
                  <a:lnTo>
                    <a:pt x="7100" y="163704"/>
                  </a:lnTo>
                  <a:lnTo>
                    <a:pt x="9990" y="175731"/>
                  </a:lnTo>
                  <a:lnTo>
                    <a:pt x="13080" y="187302"/>
                  </a:lnTo>
                  <a:lnTo>
                    <a:pt x="16308" y="198546"/>
                  </a:lnTo>
                  <a:lnTo>
                    <a:pt x="19637" y="209559"/>
                  </a:lnTo>
                  <a:lnTo>
                    <a:pt x="23365" y="220245"/>
                  </a:lnTo>
                  <a:lnTo>
                    <a:pt x="28086" y="230348"/>
                  </a:lnTo>
                  <a:lnTo>
                    <a:pt x="34041" y="239773"/>
                  </a:lnTo>
                  <a:lnTo>
                    <a:pt x="40991" y="248577"/>
                  </a:lnTo>
                  <a:lnTo>
                    <a:pt x="48420" y="256876"/>
                  </a:lnTo>
                  <a:lnTo>
                    <a:pt x="55980" y="264785"/>
                  </a:lnTo>
                  <a:lnTo>
                    <a:pt x="63835" y="272079"/>
                  </a:lnTo>
                  <a:lnTo>
                    <a:pt x="72546" y="278227"/>
                  </a:lnTo>
                  <a:lnTo>
                    <a:pt x="82369" y="283024"/>
                  </a:lnTo>
                  <a:lnTo>
                    <a:pt x="93255" y="286414"/>
                  </a:lnTo>
                  <a:lnTo>
                    <a:pt x="105019" y="288323"/>
                  </a:lnTo>
                  <a:lnTo>
                    <a:pt x="117446" y="288860"/>
                  </a:lnTo>
                  <a:lnTo>
                    <a:pt x="130028" y="288104"/>
                  </a:lnTo>
                  <a:lnTo>
                    <a:pt x="142009" y="286008"/>
                  </a:lnTo>
                  <a:lnTo>
                    <a:pt x="153023" y="282676"/>
                  </a:lnTo>
                  <a:lnTo>
                    <a:pt x="163060" y="278323"/>
                  </a:lnTo>
                  <a:lnTo>
                    <a:pt x="172269" y="273184"/>
                  </a:lnTo>
                  <a:lnTo>
                    <a:pt x="180836" y="267466"/>
                  </a:lnTo>
                  <a:lnTo>
                    <a:pt x="188931" y="261170"/>
                  </a:lnTo>
                  <a:lnTo>
                    <a:pt x="196689" y="254112"/>
                  </a:lnTo>
                  <a:lnTo>
                    <a:pt x="204216" y="246276"/>
                  </a:lnTo>
                  <a:lnTo>
                    <a:pt x="211748" y="238573"/>
                  </a:lnTo>
                  <a:lnTo>
                    <a:pt x="219645" y="232686"/>
                  </a:lnTo>
                  <a:lnTo>
                    <a:pt x="228063" y="229407"/>
                  </a:lnTo>
                  <a:lnTo>
                    <a:pt x="236666" y="228854"/>
                  </a:lnTo>
                  <a:lnTo>
                    <a:pt x="244753" y="230918"/>
                  </a:lnTo>
                  <a:lnTo>
                    <a:pt x="251973" y="235231"/>
                  </a:lnTo>
                  <a:lnTo>
                    <a:pt x="258463" y="241158"/>
                  </a:lnTo>
                  <a:lnTo>
                    <a:pt x="264663" y="247943"/>
                  </a:lnTo>
                  <a:lnTo>
                    <a:pt x="270875" y="255083"/>
                  </a:lnTo>
                  <a:lnTo>
                    <a:pt x="277388" y="262327"/>
                  </a:lnTo>
                  <a:lnTo>
                    <a:pt x="284534" y="269570"/>
                  </a:lnTo>
                  <a:lnTo>
                    <a:pt x="292423" y="276769"/>
                  </a:lnTo>
                  <a:lnTo>
                    <a:pt x="300995" y="283757"/>
                  </a:lnTo>
                  <a:lnTo>
                    <a:pt x="310120" y="290231"/>
                  </a:lnTo>
                  <a:lnTo>
                    <a:pt x="319669" y="296061"/>
                  </a:lnTo>
                  <a:lnTo>
                    <a:pt x="329690" y="300960"/>
                  </a:lnTo>
                  <a:lnTo>
                    <a:pt x="340401" y="304420"/>
                  </a:lnTo>
                  <a:lnTo>
                    <a:pt x="351857" y="306296"/>
                  </a:lnTo>
                  <a:lnTo>
                    <a:pt x="363652" y="306589"/>
                  </a:lnTo>
                  <a:lnTo>
                    <a:pt x="375037" y="305273"/>
                  </a:lnTo>
                  <a:lnTo>
                    <a:pt x="385618" y="302500"/>
                  </a:lnTo>
                  <a:lnTo>
                    <a:pt x="395349" y="298539"/>
                  </a:lnTo>
                  <a:lnTo>
                    <a:pt x="404345" y="293671"/>
                  </a:lnTo>
                  <a:lnTo>
                    <a:pt x="412762" y="288134"/>
                  </a:lnTo>
                  <a:lnTo>
                    <a:pt x="420585" y="281791"/>
                  </a:lnTo>
                  <a:lnTo>
                    <a:pt x="427627" y="274170"/>
                  </a:lnTo>
                  <a:lnTo>
                    <a:pt x="433852" y="265115"/>
                  </a:lnTo>
                  <a:lnTo>
                    <a:pt x="439355" y="254761"/>
                  </a:lnTo>
                  <a:lnTo>
                    <a:pt x="444287" y="243362"/>
                  </a:lnTo>
                  <a:lnTo>
                    <a:pt x="448791" y="231173"/>
                  </a:lnTo>
                  <a:lnTo>
                    <a:pt x="452986" y="218413"/>
                  </a:lnTo>
                  <a:lnTo>
                    <a:pt x="456963" y="205249"/>
                  </a:lnTo>
                  <a:lnTo>
                    <a:pt x="460781" y="191800"/>
                  </a:lnTo>
                  <a:lnTo>
                    <a:pt x="464160" y="177990"/>
                  </a:lnTo>
                  <a:lnTo>
                    <a:pt x="466517" y="163574"/>
                  </a:lnTo>
                  <a:lnTo>
                    <a:pt x="467617" y="148468"/>
                  </a:lnTo>
                  <a:lnTo>
                    <a:pt x="467540" y="132899"/>
                  </a:lnTo>
                  <a:lnTo>
                    <a:pt x="466500" y="117294"/>
                  </a:lnTo>
                  <a:lnTo>
                    <a:pt x="464731" y="101921"/>
                  </a:lnTo>
                  <a:lnTo>
                    <a:pt x="462586" y="87265"/>
                  </a:lnTo>
                  <a:lnTo>
                    <a:pt x="460316" y="72564"/>
                  </a:lnTo>
                  <a:lnTo>
                    <a:pt x="457728" y="55413"/>
                  </a:lnTo>
                  <a:lnTo>
                    <a:pt x="45442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27502" y="347440"/>
              <a:ext cx="305335" cy="315856"/>
            </a:xfrm>
            <a:custGeom>
              <a:avLst/>
              <a:gdLst/>
              <a:ahLst/>
              <a:cxnLst/>
              <a:rect l="0" t="0" r="0" b="0"/>
              <a:pathLst>
                <a:path w="305335" h="31585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4"/>
                  </a:lnTo>
                  <a:lnTo>
                    <a:pt x="2075" y="81578"/>
                  </a:lnTo>
                  <a:lnTo>
                    <a:pt x="3727" y="95344"/>
                  </a:lnTo>
                  <a:lnTo>
                    <a:pt x="5375" y="109194"/>
                  </a:lnTo>
                  <a:lnTo>
                    <a:pt x="6778" y="123102"/>
                  </a:lnTo>
                  <a:lnTo>
                    <a:pt x="7871" y="137052"/>
                  </a:lnTo>
                  <a:lnTo>
                    <a:pt x="8679" y="151030"/>
                  </a:lnTo>
                  <a:lnTo>
                    <a:pt x="9257" y="165028"/>
                  </a:lnTo>
                  <a:lnTo>
                    <a:pt x="9662" y="179039"/>
                  </a:lnTo>
                  <a:lnTo>
                    <a:pt x="9941" y="193059"/>
                  </a:lnTo>
                  <a:lnTo>
                    <a:pt x="10138" y="207080"/>
                  </a:lnTo>
                  <a:lnTo>
                    <a:pt x="10440" y="220937"/>
                  </a:lnTo>
                  <a:lnTo>
                    <a:pt x="11176" y="234322"/>
                  </a:lnTo>
                  <a:lnTo>
                    <a:pt x="12469" y="247033"/>
                  </a:lnTo>
                  <a:lnTo>
                    <a:pt x="13635" y="256646"/>
                  </a:lnTo>
                  <a:lnTo>
                    <a:pt x="14166" y="260131"/>
                  </a:lnTo>
                  <a:lnTo>
                    <a:pt x="14871" y="258512"/>
                  </a:lnTo>
                  <a:lnTo>
                    <a:pt x="16123" y="253537"/>
                  </a:lnTo>
                  <a:lnTo>
                    <a:pt x="17943" y="246480"/>
                  </a:lnTo>
                  <a:lnTo>
                    <a:pt x="20246" y="238152"/>
                  </a:lnTo>
                  <a:lnTo>
                    <a:pt x="23247" y="229368"/>
                  </a:lnTo>
                  <a:lnTo>
                    <a:pt x="27462" y="221038"/>
                  </a:lnTo>
                  <a:lnTo>
                    <a:pt x="33078" y="213611"/>
                  </a:lnTo>
                  <a:lnTo>
                    <a:pt x="40137" y="207462"/>
                  </a:lnTo>
                  <a:lnTo>
                    <a:pt x="48702" y="203074"/>
                  </a:lnTo>
                  <a:lnTo>
                    <a:pt x="58643" y="200535"/>
                  </a:lnTo>
                  <a:lnTo>
                    <a:pt x="69385" y="199776"/>
                  </a:lnTo>
                  <a:lnTo>
                    <a:pt x="80047" y="200771"/>
                  </a:lnTo>
                  <a:lnTo>
                    <a:pt x="90136" y="203328"/>
                  </a:lnTo>
                  <a:lnTo>
                    <a:pt x="99534" y="207314"/>
                  </a:lnTo>
                  <a:lnTo>
                    <a:pt x="108306" y="212728"/>
                  </a:lnTo>
                  <a:lnTo>
                    <a:pt x="116573" y="219442"/>
                  </a:lnTo>
                  <a:lnTo>
                    <a:pt x="124295" y="227219"/>
                  </a:lnTo>
                  <a:lnTo>
                    <a:pt x="131269" y="235809"/>
                  </a:lnTo>
                  <a:lnTo>
                    <a:pt x="137443" y="244998"/>
                  </a:lnTo>
                  <a:lnTo>
                    <a:pt x="142744" y="254778"/>
                  </a:lnTo>
                  <a:lnTo>
                    <a:pt x="147007" y="265328"/>
                  </a:lnTo>
                  <a:lnTo>
                    <a:pt x="150270" y="276618"/>
                  </a:lnTo>
                  <a:lnTo>
                    <a:pt x="153579" y="286135"/>
                  </a:lnTo>
                  <a:lnTo>
                    <a:pt x="157843" y="290440"/>
                  </a:lnTo>
                  <a:lnTo>
                    <a:pt x="162465" y="290061"/>
                  </a:lnTo>
                  <a:lnTo>
                    <a:pt x="167410" y="286716"/>
                  </a:lnTo>
                  <a:lnTo>
                    <a:pt x="172925" y="281871"/>
                  </a:lnTo>
                  <a:lnTo>
                    <a:pt x="179319" y="276598"/>
                  </a:lnTo>
                  <a:lnTo>
                    <a:pt x="186664" y="271443"/>
                  </a:lnTo>
                  <a:lnTo>
                    <a:pt x="194850" y="266597"/>
                  </a:lnTo>
                  <a:lnTo>
                    <a:pt x="203708" y="262077"/>
                  </a:lnTo>
                  <a:lnTo>
                    <a:pt x="213067" y="257829"/>
                  </a:lnTo>
                  <a:lnTo>
                    <a:pt x="222789" y="253629"/>
                  </a:lnTo>
                  <a:lnTo>
                    <a:pt x="232767" y="249111"/>
                  </a:lnTo>
                  <a:lnTo>
                    <a:pt x="242922" y="244101"/>
                  </a:lnTo>
                  <a:lnTo>
                    <a:pt x="253198" y="238598"/>
                  </a:lnTo>
                  <a:lnTo>
                    <a:pt x="263557" y="232678"/>
                  </a:lnTo>
                  <a:lnTo>
                    <a:pt x="273958" y="226426"/>
                  </a:lnTo>
                  <a:lnTo>
                    <a:pt x="283891" y="219601"/>
                  </a:lnTo>
                  <a:lnTo>
                    <a:pt x="292423" y="211656"/>
                  </a:lnTo>
                  <a:lnTo>
                    <a:pt x="299144" y="202396"/>
                  </a:lnTo>
                  <a:lnTo>
                    <a:pt x="303655" y="192416"/>
                  </a:lnTo>
                  <a:lnTo>
                    <a:pt x="305334" y="182864"/>
                  </a:lnTo>
                  <a:lnTo>
                    <a:pt x="304120" y="174374"/>
                  </a:lnTo>
                  <a:lnTo>
                    <a:pt x="300237" y="167220"/>
                  </a:lnTo>
                  <a:lnTo>
                    <a:pt x="293910" y="161565"/>
                  </a:lnTo>
                  <a:lnTo>
                    <a:pt x="285516" y="157326"/>
                  </a:lnTo>
                  <a:lnTo>
                    <a:pt x="275666" y="154430"/>
                  </a:lnTo>
                  <a:lnTo>
                    <a:pt x="265079" y="152911"/>
                  </a:lnTo>
                  <a:lnTo>
                    <a:pt x="254226" y="152665"/>
                  </a:lnTo>
                  <a:lnTo>
                    <a:pt x="243333" y="153631"/>
                  </a:lnTo>
                  <a:lnTo>
                    <a:pt x="232485" y="155873"/>
                  </a:lnTo>
                  <a:lnTo>
                    <a:pt x="221711" y="159311"/>
                  </a:lnTo>
                  <a:lnTo>
                    <a:pt x="211171" y="163908"/>
                  </a:lnTo>
                  <a:lnTo>
                    <a:pt x="201158" y="169741"/>
                  </a:lnTo>
                  <a:lnTo>
                    <a:pt x="191804" y="176749"/>
                  </a:lnTo>
                  <a:lnTo>
                    <a:pt x="183556" y="185065"/>
                  </a:lnTo>
                  <a:lnTo>
                    <a:pt x="177225" y="195082"/>
                  </a:lnTo>
                  <a:lnTo>
                    <a:pt x="173083" y="206852"/>
                  </a:lnTo>
                  <a:lnTo>
                    <a:pt x="170929" y="219823"/>
                  </a:lnTo>
                  <a:lnTo>
                    <a:pt x="170381" y="233060"/>
                  </a:lnTo>
                  <a:lnTo>
                    <a:pt x="171055" y="245992"/>
                  </a:lnTo>
                  <a:lnTo>
                    <a:pt x="172944" y="258265"/>
                  </a:lnTo>
                  <a:lnTo>
                    <a:pt x="176405" y="269581"/>
                  </a:lnTo>
                  <a:lnTo>
                    <a:pt x="181513" y="279882"/>
                  </a:lnTo>
                  <a:lnTo>
                    <a:pt x="188230" y="288968"/>
                  </a:lnTo>
                  <a:lnTo>
                    <a:pt x="196565" y="296409"/>
                  </a:lnTo>
                  <a:lnTo>
                    <a:pt x="206352" y="302121"/>
                  </a:lnTo>
                  <a:lnTo>
                    <a:pt x="217091" y="306324"/>
                  </a:lnTo>
                  <a:lnTo>
                    <a:pt x="229310" y="309775"/>
                  </a:lnTo>
                  <a:lnTo>
                    <a:pt x="246312" y="312779"/>
                  </a:lnTo>
                  <a:lnTo>
                    <a:pt x="27374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64414" y="511764"/>
              <a:ext cx="210571" cy="172589"/>
            </a:xfrm>
            <a:custGeom>
              <a:avLst/>
              <a:gdLst/>
              <a:ahLst/>
              <a:cxnLst/>
              <a:rect l="0" t="0" r="0" b="0"/>
              <a:pathLst>
                <a:path w="210571" h="172589">
                  <a:moveTo>
                    <a:pt x="0" y="46246"/>
                  </a:moveTo>
                  <a:lnTo>
                    <a:pt x="67" y="60781"/>
                  </a:lnTo>
                  <a:lnTo>
                    <a:pt x="707" y="73412"/>
                  </a:lnTo>
                  <a:lnTo>
                    <a:pt x="2004" y="85316"/>
                  </a:lnTo>
                  <a:lnTo>
                    <a:pt x="3863" y="96798"/>
                  </a:lnTo>
                  <a:lnTo>
                    <a:pt x="6179" y="107990"/>
                  </a:lnTo>
                  <a:lnTo>
                    <a:pt x="8825" y="118900"/>
                  </a:lnTo>
                  <a:lnTo>
                    <a:pt x="10970" y="126858"/>
                  </a:lnTo>
                  <a:lnTo>
                    <a:pt x="11813" y="128480"/>
                  </a:lnTo>
                  <a:lnTo>
                    <a:pt x="11900" y="124804"/>
                  </a:lnTo>
                  <a:lnTo>
                    <a:pt x="11702" y="117360"/>
                  </a:lnTo>
                  <a:lnTo>
                    <a:pt x="11439" y="107091"/>
                  </a:lnTo>
                  <a:lnTo>
                    <a:pt x="11203" y="94702"/>
                  </a:lnTo>
                  <a:lnTo>
                    <a:pt x="11184" y="81086"/>
                  </a:lnTo>
                  <a:lnTo>
                    <a:pt x="11688" y="67302"/>
                  </a:lnTo>
                  <a:lnTo>
                    <a:pt x="12847" y="53954"/>
                  </a:lnTo>
                  <a:lnTo>
                    <a:pt x="14945" y="41544"/>
                  </a:lnTo>
                  <a:lnTo>
                    <a:pt x="18487" y="30656"/>
                  </a:lnTo>
                  <a:lnTo>
                    <a:pt x="23620" y="21450"/>
                  </a:lnTo>
                  <a:lnTo>
                    <a:pt x="30338" y="13910"/>
                  </a:lnTo>
                  <a:lnTo>
                    <a:pt x="38668" y="8046"/>
                  </a:lnTo>
                  <a:lnTo>
                    <a:pt x="48453" y="3697"/>
                  </a:lnTo>
                  <a:lnTo>
                    <a:pt x="59258" y="908"/>
                  </a:lnTo>
                  <a:lnTo>
                    <a:pt x="70494" y="0"/>
                  </a:lnTo>
                  <a:lnTo>
                    <a:pt x="81783" y="985"/>
                  </a:lnTo>
                  <a:lnTo>
                    <a:pt x="92800" y="3763"/>
                  </a:lnTo>
                  <a:lnTo>
                    <a:pt x="103199" y="8293"/>
                  </a:lnTo>
                  <a:lnTo>
                    <a:pt x="112857" y="14373"/>
                  </a:lnTo>
                  <a:lnTo>
                    <a:pt x="121834" y="21539"/>
                  </a:lnTo>
                  <a:lnTo>
                    <a:pt x="130259" y="29178"/>
                  </a:lnTo>
                  <a:lnTo>
                    <a:pt x="138259" y="36908"/>
                  </a:lnTo>
                  <a:lnTo>
                    <a:pt x="145787" y="44722"/>
                  </a:lnTo>
                  <a:lnTo>
                    <a:pt x="152625" y="52882"/>
                  </a:lnTo>
                  <a:lnTo>
                    <a:pt x="158712" y="61515"/>
                  </a:lnTo>
                  <a:lnTo>
                    <a:pt x="164293" y="70450"/>
                  </a:lnTo>
                  <a:lnTo>
                    <a:pt x="169807" y="79301"/>
                  </a:lnTo>
                  <a:lnTo>
                    <a:pt x="175516" y="87855"/>
                  </a:lnTo>
                  <a:lnTo>
                    <a:pt x="181334" y="96227"/>
                  </a:lnTo>
                  <a:lnTo>
                    <a:pt x="186941" y="104762"/>
                  </a:lnTo>
                  <a:lnTo>
                    <a:pt x="192153" y="113647"/>
                  </a:lnTo>
                  <a:lnTo>
                    <a:pt x="196803" y="122843"/>
                  </a:lnTo>
                  <a:lnTo>
                    <a:pt x="201117" y="133267"/>
                  </a:lnTo>
                  <a:lnTo>
                    <a:pt x="205471" y="148077"/>
                  </a:lnTo>
                  <a:lnTo>
                    <a:pt x="210570" y="172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569782" y="494839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0" y="0"/>
                  </a:moveTo>
                  <a:lnTo>
                    <a:pt x="3001" y="8734"/>
                  </a:lnTo>
                  <a:lnTo>
                    <a:pt x="6425" y="16441"/>
                  </a:lnTo>
                  <a:lnTo>
                    <a:pt x="10620" y="23843"/>
                  </a:lnTo>
                  <a:lnTo>
                    <a:pt x="15520" y="31104"/>
                  </a:lnTo>
                  <a:lnTo>
                    <a:pt x="21001" y="38283"/>
                  </a:lnTo>
                  <a:lnTo>
                    <a:pt x="26932" y="45408"/>
                  </a:lnTo>
                  <a:lnTo>
                    <a:pt x="33194" y="52498"/>
                  </a:lnTo>
                  <a:lnTo>
                    <a:pt x="39692" y="59565"/>
                  </a:lnTo>
                  <a:lnTo>
                    <a:pt x="46361" y="66612"/>
                  </a:lnTo>
                  <a:lnTo>
                    <a:pt x="53312" y="73479"/>
                  </a:lnTo>
                  <a:lnTo>
                    <a:pt x="60817" y="79864"/>
                  </a:lnTo>
                  <a:lnTo>
                    <a:pt x="68972" y="85639"/>
                  </a:lnTo>
                  <a:lnTo>
                    <a:pt x="77459" y="90884"/>
                  </a:lnTo>
                  <a:lnTo>
                    <a:pt x="86579" y="96413"/>
                  </a:lnTo>
                  <a:lnTo>
                    <a:pt x="98255" y="103830"/>
                  </a:lnTo>
                  <a:lnTo>
                    <a:pt x="115813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559253" y="463253"/>
              <a:ext cx="200043" cy="421141"/>
            </a:xfrm>
            <a:custGeom>
              <a:avLst/>
              <a:gdLst/>
              <a:ahLst/>
              <a:cxnLst/>
              <a:rect l="0" t="0" r="0" b="0"/>
              <a:pathLst>
                <a:path w="200043" h="421141">
                  <a:moveTo>
                    <a:pt x="200042" y="0"/>
                  </a:moveTo>
                  <a:lnTo>
                    <a:pt x="191375" y="8802"/>
                  </a:lnTo>
                  <a:lnTo>
                    <a:pt x="184308" y="17148"/>
                  </a:lnTo>
                  <a:lnTo>
                    <a:pt x="178203" y="25847"/>
                  </a:lnTo>
                  <a:lnTo>
                    <a:pt x="172801" y="34968"/>
                  </a:lnTo>
                  <a:lnTo>
                    <a:pt x="167940" y="44463"/>
                  </a:lnTo>
                  <a:lnTo>
                    <a:pt x="163473" y="54260"/>
                  </a:lnTo>
                  <a:lnTo>
                    <a:pt x="158960" y="64446"/>
                  </a:lnTo>
                  <a:lnTo>
                    <a:pt x="153702" y="75269"/>
                  </a:lnTo>
                  <a:lnTo>
                    <a:pt x="147390" y="86804"/>
                  </a:lnTo>
                  <a:lnTo>
                    <a:pt x="140369" y="98821"/>
                  </a:lnTo>
                  <a:lnTo>
                    <a:pt x="133423" y="110886"/>
                  </a:lnTo>
                  <a:lnTo>
                    <a:pt x="127014" y="122743"/>
                  </a:lnTo>
                  <a:lnTo>
                    <a:pt x="121257" y="134314"/>
                  </a:lnTo>
                  <a:lnTo>
                    <a:pt x="116089" y="145617"/>
                  </a:lnTo>
                  <a:lnTo>
                    <a:pt x="111390" y="156697"/>
                  </a:lnTo>
                  <a:lnTo>
                    <a:pt x="106878" y="167442"/>
                  </a:lnTo>
                  <a:lnTo>
                    <a:pt x="102148" y="177592"/>
                  </a:lnTo>
                  <a:lnTo>
                    <a:pt x="97000" y="187056"/>
                  </a:lnTo>
                  <a:lnTo>
                    <a:pt x="91574" y="196057"/>
                  </a:lnTo>
                  <a:lnTo>
                    <a:pt x="86237" y="205022"/>
                  </a:lnTo>
                  <a:lnTo>
                    <a:pt x="81204" y="214205"/>
                  </a:lnTo>
                  <a:lnTo>
                    <a:pt x="76521" y="223679"/>
                  </a:lnTo>
                  <a:lnTo>
                    <a:pt x="72149" y="233425"/>
                  </a:lnTo>
                  <a:lnTo>
                    <a:pt x="68020" y="243397"/>
                  </a:lnTo>
                  <a:lnTo>
                    <a:pt x="63909" y="253705"/>
                  </a:lnTo>
                  <a:lnTo>
                    <a:pt x="59456" y="264610"/>
                  </a:lnTo>
                  <a:lnTo>
                    <a:pt x="54495" y="276201"/>
                  </a:lnTo>
                  <a:lnTo>
                    <a:pt x="49196" y="288256"/>
                  </a:lnTo>
                  <a:lnTo>
                    <a:pt x="43947" y="300348"/>
                  </a:lnTo>
                  <a:lnTo>
                    <a:pt x="38972" y="312222"/>
                  </a:lnTo>
                  <a:lnTo>
                    <a:pt x="34329" y="323804"/>
                  </a:lnTo>
                  <a:lnTo>
                    <a:pt x="29982" y="335115"/>
                  </a:lnTo>
                  <a:lnTo>
                    <a:pt x="25876" y="346204"/>
                  </a:lnTo>
                  <a:lnTo>
                    <a:pt x="21949" y="357126"/>
                  </a:lnTo>
                  <a:lnTo>
                    <a:pt x="18153" y="367926"/>
                  </a:lnTo>
                  <a:lnTo>
                    <a:pt x="14451" y="378627"/>
                  </a:lnTo>
                  <a:lnTo>
                    <a:pt x="10968" y="388800"/>
                  </a:lnTo>
                  <a:lnTo>
                    <a:pt x="7638" y="398574"/>
                  </a:lnTo>
                  <a:lnTo>
                    <a:pt x="4168" y="40880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754061" y="521821"/>
              <a:ext cx="153803" cy="156499"/>
            </a:xfrm>
            <a:custGeom>
              <a:avLst/>
              <a:gdLst/>
              <a:ahLst/>
              <a:cxnLst/>
              <a:rect l="0" t="0" r="0" b="0"/>
              <a:pathLst>
                <a:path w="153803" h="156499">
                  <a:moveTo>
                    <a:pt x="121048" y="4603"/>
                  </a:moveTo>
                  <a:lnTo>
                    <a:pt x="112178" y="1804"/>
                  </a:lnTo>
                  <a:lnTo>
                    <a:pt x="103192" y="302"/>
                  </a:lnTo>
                  <a:lnTo>
                    <a:pt x="93207" y="0"/>
                  </a:lnTo>
                  <a:lnTo>
                    <a:pt x="82571" y="852"/>
                  </a:lnTo>
                  <a:lnTo>
                    <a:pt x="72057" y="2968"/>
                  </a:lnTo>
                  <a:lnTo>
                    <a:pt x="62104" y="6290"/>
                  </a:lnTo>
                  <a:lnTo>
                    <a:pt x="52817" y="10625"/>
                  </a:lnTo>
                  <a:lnTo>
                    <a:pt x="44130" y="15745"/>
                  </a:lnTo>
                  <a:lnTo>
                    <a:pt x="35925" y="21447"/>
                  </a:lnTo>
                  <a:lnTo>
                    <a:pt x="28246" y="27732"/>
                  </a:lnTo>
                  <a:lnTo>
                    <a:pt x="21302" y="34780"/>
                  </a:lnTo>
                  <a:lnTo>
                    <a:pt x="15148" y="42639"/>
                  </a:lnTo>
                  <a:lnTo>
                    <a:pt x="9862" y="51373"/>
                  </a:lnTo>
                  <a:lnTo>
                    <a:pt x="5608" y="61147"/>
                  </a:lnTo>
                  <a:lnTo>
                    <a:pt x="2387" y="71939"/>
                  </a:lnTo>
                  <a:lnTo>
                    <a:pt x="376" y="83271"/>
                  </a:lnTo>
                  <a:lnTo>
                    <a:pt x="0" y="94337"/>
                  </a:lnTo>
                  <a:lnTo>
                    <a:pt x="1341" y="104702"/>
                  </a:lnTo>
                  <a:lnTo>
                    <a:pt x="4190" y="114286"/>
                  </a:lnTo>
                  <a:lnTo>
                    <a:pt x="8237" y="123184"/>
                  </a:lnTo>
                  <a:lnTo>
                    <a:pt x="13187" y="131529"/>
                  </a:lnTo>
                  <a:lnTo>
                    <a:pt x="19120" y="139135"/>
                  </a:lnTo>
                  <a:lnTo>
                    <a:pt x="26457" y="145499"/>
                  </a:lnTo>
                  <a:lnTo>
                    <a:pt x="35315" y="150445"/>
                  </a:lnTo>
                  <a:lnTo>
                    <a:pt x="45365" y="153936"/>
                  </a:lnTo>
                  <a:lnTo>
                    <a:pt x="56026" y="155914"/>
                  </a:lnTo>
                  <a:lnTo>
                    <a:pt x="66897" y="156498"/>
                  </a:lnTo>
                  <a:lnTo>
                    <a:pt x="77619" y="155773"/>
                  </a:lnTo>
                  <a:lnTo>
                    <a:pt x="87811" y="153699"/>
                  </a:lnTo>
                  <a:lnTo>
                    <a:pt x="97328" y="150381"/>
                  </a:lnTo>
                  <a:lnTo>
                    <a:pt x="106209" y="146036"/>
                  </a:lnTo>
                  <a:lnTo>
                    <a:pt x="114568" y="140904"/>
                  </a:lnTo>
                  <a:lnTo>
                    <a:pt x="122526" y="135190"/>
                  </a:lnTo>
                  <a:lnTo>
                    <a:pt x="130023" y="128897"/>
                  </a:lnTo>
                  <a:lnTo>
                    <a:pt x="136841" y="121841"/>
                  </a:lnTo>
                  <a:lnTo>
                    <a:pt x="142900" y="113983"/>
                  </a:lnTo>
                  <a:lnTo>
                    <a:pt x="147954" y="105417"/>
                  </a:lnTo>
                  <a:lnTo>
                    <a:pt x="151518" y="96289"/>
                  </a:lnTo>
                  <a:lnTo>
                    <a:pt x="153463" y="86740"/>
                  </a:lnTo>
                  <a:lnTo>
                    <a:pt x="153802" y="76887"/>
                  </a:lnTo>
                  <a:lnTo>
                    <a:pt x="152517" y="66820"/>
                  </a:lnTo>
                  <a:lnTo>
                    <a:pt x="149770" y="56613"/>
                  </a:lnTo>
                  <a:lnTo>
                    <a:pt x="145947" y="46577"/>
                  </a:lnTo>
                  <a:lnTo>
                    <a:pt x="141094" y="36166"/>
                  </a:lnTo>
                  <a:lnTo>
                    <a:pt x="133672" y="2335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972579" y="494839"/>
              <a:ext cx="144081" cy="198002"/>
            </a:xfrm>
            <a:custGeom>
              <a:avLst/>
              <a:gdLst/>
              <a:ahLst/>
              <a:cxnLst/>
              <a:rect l="0" t="0" r="0" b="0"/>
              <a:pathLst>
                <a:path w="144081" h="198002">
                  <a:moveTo>
                    <a:pt x="7815" y="31585"/>
                  </a:moveTo>
                  <a:lnTo>
                    <a:pt x="4948" y="40454"/>
                  </a:lnTo>
                  <a:lnTo>
                    <a:pt x="2806" y="49441"/>
                  </a:lnTo>
                  <a:lnTo>
                    <a:pt x="1207" y="59431"/>
                  </a:lnTo>
                  <a:lnTo>
                    <a:pt x="200" y="70239"/>
                  </a:lnTo>
                  <a:lnTo>
                    <a:pt x="0" y="81402"/>
                  </a:lnTo>
                  <a:lnTo>
                    <a:pt x="655" y="92612"/>
                  </a:lnTo>
                  <a:lnTo>
                    <a:pt x="2066" y="103897"/>
                  </a:lnTo>
                  <a:lnTo>
                    <a:pt x="4078" y="115530"/>
                  </a:lnTo>
                  <a:lnTo>
                    <a:pt x="6546" y="127640"/>
                  </a:lnTo>
                  <a:lnTo>
                    <a:pt x="9506" y="139889"/>
                  </a:lnTo>
                  <a:lnTo>
                    <a:pt x="13171" y="151587"/>
                  </a:lnTo>
                  <a:lnTo>
                    <a:pt x="17604" y="162377"/>
                  </a:lnTo>
                  <a:lnTo>
                    <a:pt x="22886" y="172080"/>
                  </a:lnTo>
                  <a:lnTo>
                    <a:pt x="29188" y="180525"/>
                  </a:lnTo>
                  <a:lnTo>
                    <a:pt x="36499" y="187746"/>
                  </a:lnTo>
                  <a:lnTo>
                    <a:pt x="44512" y="193441"/>
                  </a:lnTo>
                  <a:lnTo>
                    <a:pt x="52728" y="196920"/>
                  </a:lnTo>
                  <a:lnTo>
                    <a:pt x="60849" y="198001"/>
                  </a:lnTo>
                  <a:lnTo>
                    <a:pt x="68926" y="196948"/>
                  </a:lnTo>
                  <a:lnTo>
                    <a:pt x="77263" y="194191"/>
                  </a:lnTo>
                  <a:lnTo>
                    <a:pt x="86011" y="190150"/>
                  </a:lnTo>
                  <a:lnTo>
                    <a:pt x="94852" y="185016"/>
                  </a:lnTo>
                  <a:lnTo>
                    <a:pt x="103109" y="178755"/>
                  </a:lnTo>
                  <a:lnTo>
                    <a:pt x="110444" y="171438"/>
                  </a:lnTo>
                  <a:lnTo>
                    <a:pt x="117015" y="163238"/>
                  </a:lnTo>
                  <a:lnTo>
                    <a:pt x="123269" y="154356"/>
                  </a:lnTo>
                  <a:lnTo>
                    <a:pt x="129500" y="144968"/>
                  </a:lnTo>
                  <a:lnTo>
                    <a:pt x="135348" y="135053"/>
                  </a:lnTo>
                  <a:lnTo>
                    <a:pt x="139916" y="124412"/>
                  </a:lnTo>
                  <a:lnTo>
                    <a:pt x="142802" y="112997"/>
                  </a:lnTo>
                  <a:lnTo>
                    <a:pt x="144080" y="101061"/>
                  </a:lnTo>
                  <a:lnTo>
                    <a:pt x="144026" y="89048"/>
                  </a:lnTo>
                  <a:lnTo>
                    <a:pt x="142953" y="77227"/>
                  </a:lnTo>
                  <a:lnTo>
                    <a:pt x="141292" y="65554"/>
                  </a:lnTo>
                  <a:lnTo>
                    <a:pt x="139410" y="52304"/>
                  </a:lnTo>
                  <a:lnTo>
                    <a:pt x="137144" y="32964"/>
                  </a:lnTo>
                  <a:lnTo>
                    <a:pt x="134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476974" y="494839"/>
              <a:ext cx="170203" cy="207496"/>
            </a:xfrm>
            <a:custGeom>
              <a:avLst/>
              <a:gdLst/>
              <a:ahLst/>
              <a:cxnLst/>
              <a:rect l="0" t="0" r="0" b="0"/>
              <a:pathLst>
                <a:path w="170203" h="207496">
                  <a:moveTo>
                    <a:pt x="135129" y="0"/>
                  </a:moveTo>
                  <a:lnTo>
                    <a:pt x="123393" y="67"/>
                  </a:lnTo>
                  <a:lnTo>
                    <a:pt x="112265" y="707"/>
                  </a:lnTo>
                  <a:lnTo>
                    <a:pt x="100671" y="2008"/>
                  </a:lnTo>
                  <a:lnTo>
                    <a:pt x="88683" y="4041"/>
                  </a:lnTo>
                  <a:lnTo>
                    <a:pt x="76671" y="7006"/>
                  </a:lnTo>
                  <a:lnTo>
                    <a:pt x="64874" y="10925"/>
                  </a:lnTo>
                  <a:lnTo>
                    <a:pt x="53520" y="15674"/>
                  </a:lnTo>
                  <a:lnTo>
                    <a:pt x="42900" y="21078"/>
                  </a:lnTo>
                  <a:lnTo>
                    <a:pt x="33097" y="26974"/>
                  </a:lnTo>
                  <a:lnTo>
                    <a:pt x="24196" y="33389"/>
                  </a:lnTo>
                  <a:lnTo>
                    <a:pt x="16356" y="40526"/>
                  </a:lnTo>
                  <a:lnTo>
                    <a:pt x="9574" y="48434"/>
                  </a:lnTo>
                  <a:lnTo>
                    <a:pt x="4188" y="56864"/>
                  </a:lnTo>
                  <a:lnTo>
                    <a:pt x="924" y="65367"/>
                  </a:lnTo>
                  <a:lnTo>
                    <a:pt x="0" y="73675"/>
                  </a:lnTo>
                  <a:lnTo>
                    <a:pt x="1499" y="81541"/>
                  </a:lnTo>
                  <a:lnTo>
                    <a:pt x="5621" y="88670"/>
                  </a:lnTo>
                  <a:lnTo>
                    <a:pt x="12210" y="94981"/>
                  </a:lnTo>
                  <a:lnTo>
                    <a:pt x="20852" y="100558"/>
                  </a:lnTo>
                  <a:lnTo>
                    <a:pt x="31079" y="105545"/>
                  </a:lnTo>
                  <a:lnTo>
                    <a:pt x="42469" y="110089"/>
                  </a:lnTo>
                  <a:lnTo>
                    <a:pt x="54690" y="114313"/>
                  </a:lnTo>
                  <a:lnTo>
                    <a:pt x="67490" y="118311"/>
                  </a:lnTo>
                  <a:lnTo>
                    <a:pt x="80685" y="122157"/>
                  </a:lnTo>
                  <a:lnTo>
                    <a:pt x="93987" y="126063"/>
                  </a:lnTo>
                  <a:lnTo>
                    <a:pt x="106997" y="130371"/>
                  </a:lnTo>
                  <a:lnTo>
                    <a:pt x="119522" y="135235"/>
                  </a:lnTo>
                  <a:lnTo>
                    <a:pt x="131391" y="140638"/>
                  </a:lnTo>
                  <a:lnTo>
                    <a:pt x="142370" y="146490"/>
                  </a:lnTo>
                  <a:lnTo>
                    <a:pt x="152404" y="152690"/>
                  </a:lnTo>
                  <a:lnTo>
                    <a:pt x="160956" y="159311"/>
                  </a:lnTo>
                  <a:lnTo>
                    <a:pt x="166965" y="166587"/>
                  </a:lnTo>
                  <a:lnTo>
                    <a:pt x="170069" y="174579"/>
                  </a:lnTo>
                  <a:lnTo>
                    <a:pt x="170202" y="182725"/>
                  </a:lnTo>
                  <a:lnTo>
                    <a:pt x="167259" y="189974"/>
                  </a:lnTo>
                  <a:lnTo>
                    <a:pt x="161496" y="195807"/>
                  </a:lnTo>
                  <a:lnTo>
                    <a:pt x="153256" y="200214"/>
                  </a:lnTo>
                  <a:lnTo>
                    <a:pt x="142776" y="203411"/>
                  </a:lnTo>
                  <a:lnTo>
                    <a:pt x="130405" y="205667"/>
                  </a:lnTo>
                  <a:lnTo>
                    <a:pt x="116714" y="207065"/>
                  </a:lnTo>
                  <a:lnTo>
                    <a:pt x="102388" y="207495"/>
                  </a:lnTo>
                  <a:lnTo>
                    <a:pt x="87882" y="206981"/>
                  </a:lnTo>
                  <a:lnTo>
                    <a:pt x="73810" y="205818"/>
                  </a:lnTo>
                  <a:lnTo>
                    <a:pt x="59565" y="204381"/>
                  </a:lnTo>
                  <a:lnTo>
                    <a:pt x="42787" y="202546"/>
                  </a:lnTo>
                  <a:lnTo>
                    <a:pt x="1931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709841" y="568538"/>
              <a:ext cx="135772" cy="146034"/>
            </a:xfrm>
            <a:custGeom>
              <a:avLst/>
              <a:gdLst/>
              <a:ahLst/>
              <a:cxnLst/>
              <a:rect l="0" t="0" r="0" b="0"/>
              <a:pathLst>
                <a:path w="135772" h="146034">
                  <a:moveTo>
                    <a:pt x="28605" y="0"/>
                  </a:moveTo>
                  <a:lnTo>
                    <a:pt x="20005" y="6002"/>
                  </a:lnTo>
                  <a:lnTo>
                    <a:pt x="13579" y="12847"/>
                  </a:lnTo>
                  <a:lnTo>
                    <a:pt x="8769" y="21239"/>
                  </a:lnTo>
                  <a:lnTo>
                    <a:pt x="5228" y="31039"/>
                  </a:lnTo>
                  <a:lnTo>
                    <a:pt x="2682" y="42002"/>
                  </a:lnTo>
                  <a:lnTo>
                    <a:pt x="898" y="53854"/>
                  </a:lnTo>
                  <a:lnTo>
                    <a:pt x="0" y="66032"/>
                  </a:lnTo>
                  <a:lnTo>
                    <a:pt x="445" y="77732"/>
                  </a:lnTo>
                  <a:lnTo>
                    <a:pt x="2377" y="88554"/>
                  </a:lnTo>
                  <a:lnTo>
                    <a:pt x="5808" y="98460"/>
                  </a:lnTo>
                  <a:lnTo>
                    <a:pt x="10784" y="107581"/>
                  </a:lnTo>
                  <a:lnTo>
                    <a:pt x="17171" y="116084"/>
                  </a:lnTo>
                  <a:lnTo>
                    <a:pt x="24715" y="123966"/>
                  </a:lnTo>
                  <a:lnTo>
                    <a:pt x="33140" y="131049"/>
                  </a:lnTo>
                  <a:lnTo>
                    <a:pt x="42216" y="137286"/>
                  </a:lnTo>
                  <a:lnTo>
                    <a:pt x="51918" y="142290"/>
                  </a:lnTo>
                  <a:lnTo>
                    <a:pt x="62415" y="145289"/>
                  </a:lnTo>
                  <a:lnTo>
                    <a:pt x="73723" y="146033"/>
                  </a:lnTo>
                  <a:lnTo>
                    <a:pt x="85249" y="144411"/>
                  </a:lnTo>
                  <a:lnTo>
                    <a:pt x="95921" y="140206"/>
                  </a:lnTo>
                  <a:lnTo>
                    <a:pt x="105205" y="133566"/>
                  </a:lnTo>
                  <a:lnTo>
                    <a:pt x="113082" y="125059"/>
                  </a:lnTo>
                  <a:lnTo>
                    <a:pt x="119764" y="115455"/>
                  </a:lnTo>
                  <a:lnTo>
                    <a:pt x="125507" y="105301"/>
                  </a:lnTo>
                  <a:lnTo>
                    <a:pt x="130230" y="94895"/>
                  </a:lnTo>
                  <a:lnTo>
                    <a:pt x="133514" y="84384"/>
                  </a:lnTo>
                  <a:lnTo>
                    <a:pt x="135250" y="73849"/>
                  </a:lnTo>
                  <a:lnTo>
                    <a:pt x="135771" y="63772"/>
                  </a:lnTo>
                  <a:lnTo>
                    <a:pt x="135730" y="54067"/>
                  </a:lnTo>
                  <a:lnTo>
                    <a:pt x="135123" y="43880"/>
                  </a:lnTo>
                  <a:lnTo>
                    <a:pt x="13388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917430" y="368497"/>
              <a:ext cx="213803" cy="352846"/>
            </a:xfrm>
            <a:custGeom>
              <a:avLst/>
              <a:gdLst/>
              <a:ahLst/>
              <a:cxnLst/>
              <a:rect l="0" t="0" r="0" b="0"/>
              <a:pathLst>
                <a:path w="213803" h="352846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2003" y="43078"/>
                  </a:lnTo>
                  <a:lnTo>
                    <a:pt x="3864" y="58279"/>
                  </a:lnTo>
                  <a:lnTo>
                    <a:pt x="6180" y="74104"/>
                  </a:lnTo>
                  <a:lnTo>
                    <a:pt x="8846" y="90420"/>
                  </a:lnTo>
                  <a:lnTo>
                    <a:pt x="11769" y="106937"/>
                  </a:lnTo>
                  <a:lnTo>
                    <a:pt x="14877" y="123245"/>
                  </a:lnTo>
                  <a:lnTo>
                    <a:pt x="18108" y="139140"/>
                  </a:lnTo>
                  <a:lnTo>
                    <a:pt x="21259" y="154761"/>
                  </a:lnTo>
                  <a:lnTo>
                    <a:pt x="23995" y="170476"/>
                  </a:lnTo>
                  <a:lnTo>
                    <a:pt x="26171" y="186487"/>
                  </a:lnTo>
                  <a:lnTo>
                    <a:pt x="27971" y="202513"/>
                  </a:lnTo>
                  <a:lnTo>
                    <a:pt x="29795" y="217900"/>
                  </a:lnTo>
                  <a:lnTo>
                    <a:pt x="31872" y="232330"/>
                  </a:lnTo>
                  <a:lnTo>
                    <a:pt x="34100" y="245969"/>
                  </a:lnTo>
                  <a:lnTo>
                    <a:pt x="36141" y="259276"/>
                  </a:lnTo>
                  <a:lnTo>
                    <a:pt x="37787" y="272462"/>
                  </a:lnTo>
                  <a:lnTo>
                    <a:pt x="38143" y="282153"/>
                  </a:lnTo>
                  <a:lnTo>
                    <a:pt x="36870" y="284226"/>
                  </a:lnTo>
                  <a:lnTo>
                    <a:pt x="35397" y="280381"/>
                  </a:lnTo>
                  <a:lnTo>
                    <a:pt x="34568" y="273094"/>
                  </a:lnTo>
                  <a:lnTo>
                    <a:pt x="35024" y="264412"/>
                  </a:lnTo>
                  <a:lnTo>
                    <a:pt x="36950" y="255478"/>
                  </a:lnTo>
                  <a:lnTo>
                    <a:pt x="40205" y="246769"/>
                  </a:lnTo>
                  <a:lnTo>
                    <a:pt x="44532" y="238415"/>
                  </a:lnTo>
                  <a:lnTo>
                    <a:pt x="49673" y="230413"/>
                  </a:lnTo>
                  <a:lnTo>
                    <a:pt x="55735" y="223027"/>
                  </a:lnTo>
                  <a:lnTo>
                    <a:pt x="63160" y="216804"/>
                  </a:lnTo>
                  <a:lnTo>
                    <a:pt x="72076" y="211950"/>
                  </a:lnTo>
                  <a:lnTo>
                    <a:pt x="82164" y="208519"/>
                  </a:lnTo>
                  <a:lnTo>
                    <a:pt x="92853" y="206580"/>
                  </a:lnTo>
                  <a:lnTo>
                    <a:pt x="103745" y="206018"/>
                  </a:lnTo>
                  <a:lnTo>
                    <a:pt x="114652" y="206588"/>
                  </a:lnTo>
                  <a:lnTo>
                    <a:pt x="125500" y="208025"/>
                  </a:lnTo>
                  <a:lnTo>
                    <a:pt x="136272" y="210107"/>
                  </a:lnTo>
                  <a:lnTo>
                    <a:pt x="146809" y="212976"/>
                  </a:lnTo>
                  <a:lnTo>
                    <a:pt x="156819" y="217112"/>
                  </a:lnTo>
                  <a:lnTo>
                    <a:pt x="166185" y="222669"/>
                  </a:lnTo>
                  <a:lnTo>
                    <a:pt x="174950" y="229351"/>
                  </a:lnTo>
                  <a:lnTo>
                    <a:pt x="183225" y="236600"/>
                  </a:lnTo>
                  <a:lnTo>
                    <a:pt x="191116" y="244039"/>
                  </a:lnTo>
                  <a:lnTo>
                    <a:pt x="198400" y="251813"/>
                  </a:lnTo>
                  <a:lnTo>
                    <a:pt x="204540" y="260470"/>
                  </a:lnTo>
                  <a:lnTo>
                    <a:pt x="209328" y="270253"/>
                  </a:lnTo>
                  <a:lnTo>
                    <a:pt x="212543" y="280941"/>
                  </a:lnTo>
                  <a:lnTo>
                    <a:pt x="213802" y="292041"/>
                  </a:lnTo>
                  <a:lnTo>
                    <a:pt x="213084" y="303204"/>
                  </a:lnTo>
                  <a:lnTo>
                    <a:pt x="210501" y="313953"/>
                  </a:lnTo>
                  <a:lnTo>
                    <a:pt x="206108" y="323632"/>
                  </a:lnTo>
                  <a:lnTo>
                    <a:pt x="200115" y="331983"/>
                  </a:lnTo>
                  <a:lnTo>
                    <a:pt x="192670" y="338926"/>
                  </a:lnTo>
                  <a:lnTo>
                    <a:pt x="183779" y="344381"/>
                  </a:lnTo>
                  <a:lnTo>
                    <a:pt x="173583" y="348456"/>
                  </a:lnTo>
                  <a:lnTo>
                    <a:pt x="162483" y="351229"/>
                  </a:lnTo>
                  <a:lnTo>
                    <a:pt x="151041" y="352657"/>
                  </a:lnTo>
                  <a:lnTo>
                    <a:pt x="139603" y="352845"/>
                  </a:lnTo>
                  <a:lnTo>
                    <a:pt x="128143" y="352007"/>
                  </a:lnTo>
                  <a:lnTo>
                    <a:pt x="116383" y="350383"/>
                  </a:lnTo>
                  <a:lnTo>
                    <a:pt x="104178" y="348182"/>
                  </a:lnTo>
                  <a:lnTo>
                    <a:pt x="91693" y="345571"/>
                  </a:lnTo>
                  <a:lnTo>
                    <a:pt x="79305" y="342672"/>
                  </a:lnTo>
                  <a:lnTo>
                    <a:pt x="67242" y="339581"/>
                  </a:lnTo>
                  <a:lnTo>
                    <a:pt x="56001" y="336511"/>
                  </a:lnTo>
                  <a:lnTo>
                    <a:pt x="45318" y="333504"/>
                  </a:lnTo>
                  <a:lnTo>
                    <a:pt x="34262" y="330298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186559" y="347440"/>
              <a:ext cx="19044" cy="357970"/>
            </a:xfrm>
            <a:custGeom>
              <a:avLst/>
              <a:gdLst/>
              <a:ahLst/>
              <a:cxnLst/>
              <a:rect l="0" t="0" r="0" b="0"/>
              <a:pathLst>
                <a:path w="19044" h="357970">
                  <a:moveTo>
                    <a:pt x="4612" y="0"/>
                  </a:moveTo>
                  <a:lnTo>
                    <a:pt x="1811" y="8935"/>
                  </a:lnTo>
                  <a:lnTo>
                    <a:pt x="311" y="18562"/>
                  </a:lnTo>
                  <a:lnTo>
                    <a:pt x="0" y="29859"/>
                  </a:lnTo>
                  <a:lnTo>
                    <a:pt x="507" y="42872"/>
                  </a:lnTo>
                  <a:lnTo>
                    <a:pt x="1326" y="57648"/>
                  </a:lnTo>
                  <a:lnTo>
                    <a:pt x="2141" y="74027"/>
                  </a:lnTo>
                  <a:lnTo>
                    <a:pt x="2825" y="91713"/>
                  </a:lnTo>
                  <a:lnTo>
                    <a:pt x="3351" y="110398"/>
                  </a:lnTo>
                  <a:lnTo>
                    <a:pt x="3741" y="129797"/>
                  </a:lnTo>
                  <a:lnTo>
                    <a:pt x="4189" y="149209"/>
                  </a:lnTo>
                  <a:lnTo>
                    <a:pt x="5030" y="167555"/>
                  </a:lnTo>
                  <a:lnTo>
                    <a:pt x="6411" y="184343"/>
                  </a:lnTo>
                  <a:lnTo>
                    <a:pt x="8153" y="199920"/>
                  </a:lnTo>
                  <a:lnTo>
                    <a:pt x="9863" y="215150"/>
                  </a:lnTo>
                  <a:lnTo>
                    <a:pt x="11311" y="230588"/>
                  </a:lnTo>
                  <a:lnTo>
                    <a:pt x="12605" y="246436"/>
                  </a:lnTo>
                  <a:lnTo>
                    <a:pt x="14079" y="262702"/>
                  </a:lnTo>
                  <a:lnTo>
                    <a:pt x="15913" y="279303"/>
                  </a:lnTo>
                  <a:lnTo>
                    <a:pt x="17787" y="295593"/>
                  </a:lnTo>
                  <a:lnTo>
                    <a:pt x="19043" y="312092"/>
                  </a:lnTo>
                  <a:lnTo>
                    <a:pt x="18676" y="331367"/>
                  </a:lnTo>
                  <a:lnTo>
                    <a:pt x="1514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064829" y="515896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1016" y="134"/>
                  </a:lnTo>
                  <a:lnTo>
                    <a:pt x="230528" y="1414"/>
                  </a:lnTo>
                  <a:lnTo>
                    <a:pt x="220221" y="4003"/>
                  </a:lnTo>
                  <a:lnTo>
                    <a:pt x="209747" y="7550"/>
                  </a:lnTo>
                  <a:lnTo>
                    <a:pt x="198755" y="11534"/>
                  </a:lnTo>
                  <a:lnTo>
                    <a:pt x="187113" y="15614"/>
                  </a:lnTo>
                  <a:lnTo>
                    <a:pt x="174857" y="19636"/>
                  </a:lnTo>
                  <a:lnTo>
                    <a:pt x="162104" y="23553"/>
                  </a:lnTo>
                  <a:lnTo>
                    <a:pt x="148968" y="27364"/>
                  </a:lnTo>
                  <a:lnTo>
                    <a:pt x="135555" y="30920"/>
                  </a:lnTo>
                  <a:lnTo>
                    <a:pt x="121944" y="33936"/>
                  </a:lnTo>
                  <a:lnTo>
                    <a:pt x="108197" y="36300"/>
                  </a:lnTo>
                  <a:lnTo>
                    <a:pt x="94355" y="38057"/>
                  </a:lnTo>
                  <a:lnTo>
                    <a:pt x="80449" y="39320"/>
                  </a:lnTo>
                  <a:lnTo>
                    <a:pt x="66514" y="40207"/>
                  </a:lnTo>
                  <a:lnTo>
                    <a:pt x="52977" y="40822"/>
                  </a:lnTo>
                  <a:lnTo>
                    <a:pt x="39222" y="41310"/>
                  </a:lnTo>
                  <a:lnTo>
                    <a:pt x="22924" y="4171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306984" y="511212"/>
              <a:ext cx="136872" cy="130110"/>
            </a:xfrm>
            <a:custGeom>
              <a:avLst/>
              <a:gdLst/>
              <a:ahLst/>
              <a:cxnLst/>
              <a:rect l="0" t="0" r="0" b="0"/>
              <a:pathLst>
                <a:path w="136872" h="130110">
                  <a:moveTo>
                    <a:pt x="0" y="67855"/>
                  </a:moveTo>
                  <a:lnTo>
                    <a:pt x="5801" y="73856"/>
                  </a:lnTo>
                  <a:lnTo>
                    <a:pt x="10725" y="80701"/>
                  </a:lnTo>
                  <a:lnTo>
                    <a:pt x="15228" y="89089"/>
                  </a:lnTo>
                  <a:lnTo>
                    <a:pt x="19448" y="98716"/>
                  </a:lnTo>
                  <a:lnTo>
                    <a:pt x="23462" y="109031"/>
                  </a:lnTo>
                  <a:lnTo>
                    <a:pt x="27329" y="119569"/>
                  </a:lnTo>
                  <a:lnTo>
                    <a:pt x="31281" y="127668"/>
                  </a:lnTo>
                  <a:lnTo>
                    <a:pt x="34843" y="130109"/>
                  </a:lnTo>
                  <a:lnTo>
                    <a:pt x="36861" y="127780"/>
                  </a:lnTo>
                  <a:lnTo>
                    <a:pt x="37294" y="122320"/>
                  </a:lnTo>
                  <a:lnTo>
                    <a:pt x="36498" y="114768"/>
                  </a:lnTo>
                  <a:lnTo>
                    <a:pt x="34833" y="105567"/>
                  </a:lnTo>
                  <a:lnTo>
                    <a:pt x="32577" y="95039"/>
                  </a:lnTo>
                  <a:lnTo>
                    <a:pt x="30249" y="83490"/>
                  </a:lnTo>
                  <a:lnTo>
                    <a:pt x="28598" y="71186"/>
                  </a:lnTo>
                  <a:lnTo>
                    <a:pt x="27983" y="58355"/>
                  </a:lnTo>
                  <a:lnTo>
                    <a:pt x="28894" y="45649"/>
                  </a:lnTo>
                  <a:lnTo>
                    <a:pt x="32090" y="34108"/>
                  </a:lnTo>
                  <a:lnTo>
                    <a:pt x="37769" y="24206"/>
                  </a:lnTo>
                  <a:lnTo>
                    <a:pt x="45820" y="16068"/>
                  </a:lnTo>
                  <a:lnTo>
                    <a:pt x="56107" y="9736"/>
                  </a:lnTo>
                  <a:lnTo>
                    <a:pt x="68303" y="5036"/>
                  </a:lnTo>
                  <a:lnTo>
                    <a:pt x="81434" y="1849"/>
                  </a:lnTo>
                  <a:lnTo>
                    <a:pt x="95376" y="0"/>
                  </a:lnTo>
                  <a:lnTo>
                    <a:pt x="112467" y="441"/>
                  </a:lnTo>
                  <a:lnTo>
                    <a:pt x="136871" y="4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508325" y="534726"/>
              <a:ext cx="219800" cy="167569"/>
            </a:xfrm>
            <a:custGeom>
              <a:avLst/>
              <a:gdLst/>
              <a:ahLst/>
              <a:cxnLst/>
              <a:rect l="0" t="0" r="0" b="0"/>
              <a:pathLst>
                <a:path w="219800" h="167569">
                  <a:moveTo>
                    <a:pt x="146100" y="44341"/>
                  </a:moveTo>
                  <a:lnTo>
                    <a:pt x="140166" y="35674"/>
                  </a:lnTo>
                  <a:lnTo>
                    <a:pt x="133961" y="28607"/>
                  </a:lnTo>
                  <a:lnTo>
                    <a:pt x="126865" y="22502"/>
                  </a:lnTo>
                  <a:lnTo>
                    <a:pt x="118925" y="17100"/>
                  </a:lnTo>
                  <a:lnTo>
                    <a:pt x="110279" y="12238"/>
                  </a:lnTo>
                  <a:lnTo>
                    <a:pt x="101083" y="7788"/>
                  </a:lnTo>
                  <a:lnTo>
                    <a:pt x="91484" y="3967"/>
                  </a:lnTo>
                  <a:lnTo>
                    <a:pt x="81594" y="1304"/>
                  </a:lnTo>
                  <a:lnTo>
                    <a:pt x="71505" y="0"/>
                  </a:lnTo>
                  <a:lnTo>
                    <a:pt x="61444" y="107"/>
                  </a:lnTo>
                  <a:lnTo>
                    <a:pt x="51764" y="1700"/>
                  </a:lnTo>
                  <a:lnTo>
                    <a:pt x="42622" y="4666"/>
                  </a:lnTo>
                  <a:lnTo>
                    <a:pt x="34010" y="8929"/>
                  </a:lnTo>
                  <a:lnTo>
                    <a:pt x="25838" y="14531"/>
                  </a:lnTo>
                  <a:lnTo>
                    <a:pt x="18019" y="21380"/>
                  </a:lnTo>
                  <a:lnTo>
                    <a:pt x="10954" y="29588"/>
                  </a:lnTo>
                  <a:lnTo>
                    <a:pt x="5493" y="39532"/>
                  </a:lnTo>
                  <a:lnTo>
                    <a:pt x="1971" y="51252"/>
                  </a:lnTo>
                  <a:lnTo>
                    <a:pt x="250" y="64190"/>
                  </a:lnTo>
                  <a:lnTo>
                    <a:pt x="0" y="77405"/>
                  </a:lnTo>
                  <a:lnTo>
                    <a:pt x="874" y="90326"/>
                  </a:lnTo>
                  <a:lnTo>
                    <a:pt x="2727" y="102762"/>
                  </a:lnTo>
                  <a:lnTo>
                    <a:pt x="5634" y="114719"/>
                  </a:lnTo>
                  <a:lnTo>
                    <a:pt x="9551" y="126269"/>
                  </a:lnTo>
                  <a:lnTo>
                    <a:pt x="14484" y="137178"/>
                  </a:lnTo>
                  <a:lnTo>
                    <a:pt x="20551" y="146913"/>
                  </a:lnTo>
                  <a:lnTo>
                    <a:pt x="27705" y="155266"/>
                  </a:lnTo>
                  <a:lnTo>
                    <a:pt x="35611" y="161859"/>
                  </a:lnTo>
                  <a:lnTo>
                    <a:pt x="43757" y="166008"/>
                  </a:lnTo>
                  <a:lnTo>
                    <a:pt x="51826" y="167568"/>
                  </a:lnTo>
                  <a:lnTo>
                    <a:pt x="59699" y="166682"/>
                  </a:lnTo>
                  <a:lnTo>
                    <a:pt x="67365" y="163511"/>
                  </a:lnTo>
                  <a:lnTo>
                    <a:pt x="74851" y="158383"/>
                  </a:lnTo>
                  <a:lnTo>
                    <a:pt x="82030" y="151706"/>
                  </a:lnTo>
                  <a:lnTo>
                    <a:pt x="88631" y="143871"/>
                  </a:lnTo>
                  <a:lnTo>
                    <a:pt x="94547" y="135200"/>
                  </a:lnTo>
                  <a:lnTo>
                    <a:pt x="99503" y="125941"/>
                  </a:lnTo>
                  <a:lnTo>
                    <a:pt x="103002" y="116274"/>
                  </a:lnTo>
                  <a:lnTo>
                    <a:pt x="104946" y="106397"/>
                  </a:lnTo>
                  <a:lnTo>
                    <a:pt x="106829" y="98845"/>
                  </a:lnTo>
                  <a:lnTo>
                    <a:pt x="110250" y="96488"/>
                  </a:lnTo>
                  <a:lnTo>
                    <a:pt x="114609" y="98010"/>
                  </a:lnTo>
                  <a:lnTo>
                    <a:pt x="119597" y="101836"/>
                  </a:lnTo>
                  <a:lnTo>
                    <a:pt x="125099" y="106980"/>
                  </a:lnTo>
                  <a:lnTo>
                    <a:pt x="131024" y="112878"/>
                  </a:lnTo>
                  <a:lnTo>
                    <a:pt x="137439" y="119215"/>
                  </a:lnTo>
                  <a:lnTo>
                    <a:pt x="144566" y="125811"/>
                  </a:lnTo>
                  <a:lnTo>
                    <a:pt x="152466" y="132555"/>
                  </a:lnTo>
                  <a:lnTo>
                    <a:pt x="161175" y="139083"/>
                  </a:lnTo>
                  <a:lnTo>
                    <a:pt x="171957" y="145405"/>
                  </a:lnTo>
                  <a:lnTo>
                    <a:pt x="189110" y="152075"/>
                  </a:lnTo>
                  <a:lnTo>
                    <a:pt x="219799" y="160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705735" y="556995"/>
              <a:ext cx="159261" cy="164866"/>
            </a:xfrm>
            <a:custGeom>
              <a:avLst/>
              <a:gdLst/>
              <a:ahLst/>
              <a:cxnLst/>
              <a:rect l="0" t="0" r="0" b="0"/>
              <a:pathLst>
                <a:path w="159261" h="164866">
                  <a:moveTo>
                    <a:pt x="106617" y="11543"/>
                  </a:moveTo>
                  <a:lnTo>
                    <a:pt x="100615" y="5877"/>
                  </a:lnTo>
                  <a:lnTo>
                    <a:pt x="93771" y="2233"/>
                  </a:lnTo>
                  <a:lnTo>
                    <a:pt x="85388" y="328"/>
                  </a:lnTo>
                  <a:lnTo>
                    <a:pt x="75933" y="0"/>
                  </a:lnTo>
                  <a:lnTo>
                    <a:pt x="66268" y="1267"/>
                  </a:lnTo>
                  <a:lnTo>
                    <a:pt x="56913" y="3992"/>
                  </a:lnTo>
                  <a:lnTo>
                    <a:pt x="48040" y="7912"/>
                  </a:lnTo>
                  <a:lnTo>
                    <a:pt x="39637" y="12748"/>
                  </a:lnTo>
                  <a:lnTo>
                    <a:pt x="31624" y="18257"/>
                  </a:lnTo>
                  <a:lnTo>
                    <a:pt x="24077" y="24410"/>
                  </a:lnTo>
                  <a:lnTo>
                    <a:pt x="17220" y="31371"/>
                  </a:lnTo>
                  <a:lnTo>
                    <a:pt x="11131" y="39165"/>
                  </a:lnTo>
                  <a:lnTo>
                    <a:pt x="6058" y="47688"/>
                  </a:lnTo>
                  <a:lnTo>
                    <a:pt x="2478" y="56787"/>
                  </a:lnTo>
                  <a:lnTo>
                    <a:pt x="518" y="66317"/>
                  </a:lnTo>
                  <a:lnTo>
                    <a:pt x="0" y="76157"/>
                  </a:lnTo>
                  <a:lnTo>
                    <a:pt x="632" y="86215"/>
                  </a:lnTo>
                  <a:lnTo>
                    <a:pt x="2132" y="96420"/>
                  </a:lnTo>
                  <a:lnTo>
                    <a:pt x="4425" y="106561"/>
                  </a:lnTo>
                  <a:lnTo>
                    <a:pt x="7633" y="116296"/>
                  </a:lnTo>
                  <a:lnTo>
                    <a:pt x="11756" y="125470"/>
                  </a:lnTo>
                  <a:lnTo>
                    <a:pt x="16830" y="133935"/>
                  </a:lnTo>
                  <a:lnTo>
                    <a:pt x="22991" y="141475"/>
                  </a:lnTo>
                  <a:lnTo>
                    <a:pt x="30217" y="148060"/>
                  </a:lnTo>
                  <a:lnTo>
                    <a:pt x="38513" y="153653"/>
                  </a:lnTo>
                  <a:lnTo>
                    <a:pt x="47983" y="158119"/>
                  </a:lnTo>
                  <a:lnTo>
                    <a:pt x="58572" y="161491"/>
                  </a:lnTo>
                  <a:lnTo>
                    <a:pt x="69937" y="163773"/>
                  </a:lnTo>
                  <a:lnTo>
                    <a:pt x="81556" y="164865"/>
                  </a:lnTo>
                  <a:lnTo>
                    <a:pt x="93106" y="164818"/>
                  </a:lnTo>
                  <a:lnTo>
                    <a:pt x="104300" y="163651"/>
                  </a:lnTo>
                  <a:lnTo>
                    <a:pt x="114817" y="161274"/>
                  </a:lnTo>
                  <a:lnTo>
                    <a:pt x="124546" y="157758"/>
                  </a:lnTo>
                  <a:lnTo>
                    <a:pt x="133261" y="153600"/>
                  </a:lnTo>
                  <a:lnTo>
                    <a:pt x="141373" y="149221"/>
                  </a:lnTo>
                  <a:lnTo>
                    <a:pt x="149595" y="144239"/>
                  </a:lnTo>
                  <a:lnTo>
                    <a:pt x="159260" y="137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912944" y="305326"/>
              <a:ext cx="36280" cy="431669"/>
            </a:xfrm>
            <a:custGeom>
              <a:avLst/>
              <a:gdLst/>
              <a:ahLst/>
              <a:cxnLst/>
              <a:rect l="0" t="0" r="0" b="0"/>
              <a:pathLst>
                <a:path w="36280" h="431669">
                  <a:moveTo>
                    <a:pt x="4693" y="0"/>
                  </a:moveTo>
                  <a:lnTo>
                    <a:pt x="4627" y="11735"/>
                  </a:lnTo>
                  <a:lnTo>
                    <a:pt x="3986" y="22864"/>
                  </a:lnTo>
                  <a:lnTo>
                    <a:pt x="2699" y="34476"/>
                  </a:lnTo>
                  <a:lnTo>
                    <a:pt x="1184" y="47156"/>
                  </a:lnTo>
                  <a:lnTo>
                    <a:pt x="165" y="61761"/>
                  </a:lnTo>
                  <a:lnTo>
                    <a:pt x="0" y="78572"/>
                  </a:lnTo>
                  <a:lnTo>
                    <a:pt x="554" y="97228"/>
                  </a:lnTo>
                  <a:lnTo>
                    <a:pt x="1392" y="117034"/>
                  </a:lnTo>
                  <a:lnTo>
                    <a:pt x="2221" y="137455"/>
                  </a:lnTo>
                  <a:lnTo>
                    <a:pt x="3080" y="157858"/>
                  </a:lnTo>
                  <a:lnTo>
                    <a:pt x="4256" y="177468"/>
                  </a:lnTo>
                  <a:lnTo>
                    <a:pt x="5896" y="195955"/>
                  </a:lnTo>
                  <a:lnTo>
                    <a:pt x="7997" y="213673"/>
                  </a:lnTo>
                  <a:lnTo>
                    <a:pt x="10486" y="231417"/>
                  </a:lnTo>
                  <a:lnTo>
                    <a:pt x="13270" y="249657"/>
                  </a:lnTo>
                  <a:lnTo>
                    <a:pt x="16105" y="268352"/>
                  </a:lnTo>
                  <a:lnTo>
                    <a:pt x="18622" y="287143"/>
                  </a:lnTo>
                  <a:lnTo>
                    <a:pt x="20644" y="305786"/>
                  </a:lnTo>
                  <a:lnTo>
                    <a:pt x="22170" y="324035"/>
                  </a:lnTo>
                  <a:lnTo>
                    <a:pt x="23277" y="341588"/>
                  </a:lnTo>
                  <a:lnTo>
                    <a:pt x="24062" y="358339"/>
                  </a:lnTo>
                  <a:lnTo>
                    <a:pt x="24807" y="373957"/>
                  </a:lnTo>
                  <a:lnTo>
                    <a:pt x="26142" y="389422"/>
                  </a:lnTo>
                  <a:lnTo>
                    <a:pt x="29301" y="407212"/>
                  </a:lnTo>
                  <a:lnTo>
                    <a:pt x="3627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822880" y="463253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95968" y="10529"/>
                  </a:lnTo>
                  <a:lnTo>
                    <a:pt x="182698" y="10529"/>
                  </a:lnTo>
                  <a:lnTo>
                    <a:pt x="169492" y="10529"/>
                  </a:lnTo>
                  <a:lnTo>
                    <a:pt x="155977" y="10529"/>
                  </a:lnTo>
                  <a:lnTo>
                    <a:pt x="141820" y="10529"/>
                  </a:lnTo>
                  <a:lnTo>
                    <a:pt x="126917" y="10524"/>
                  </a:lnTo>
                  <a:lnTo>
                    <a:pt x="111499" y="10352"/>
                  </a:lnTo>
                  <a:lnTo>
                    <a:pt x="96001" y="9703"/>
                  </a:lnTo>
                  <a:lnTo>
                    <a:pt x="80699" y="8455"/>
                  </a:lnTo>
                  <a:lnTo>
                    <a:pt x="65893" y="6793"/>
                  </a:lnTo>
                  <a:lnTo>
                    <a:pt x="50333" y="4966"/>
                  </a:lnTo>
                  <a:lnTo>
                    <a:pt x="30417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228787" y="565254"/>
              <a:ext cx="236333" cy="171741"/>
            </a:xfrm>
            <a:custGeom>
              <a:avLst/>
              <a:gdLst/>
              <a:ahLst/>
              <a:cxnLst/>
              <a:rect l="0" t="0" r="0" b="0"/>
              <a:pathLst>
                <a:path w="236333" h="171741">
                  <a:moveTo>
                    <a:pt x="141575" y="34870"/>
                  </a:moveTo>
                  <a:lnTo>
                    <a:pt x="141240" y="23403"/>
                  </a:lnTo>
                  <a:lnTo>
                    <a:pt x="138039" y="14835"/>
                  </a:lnTo>
                  <a:lnTo>
                    <a:pt x="131566" y="8427"/>
                  </a:lnTo>
                  <a:lnTo>
                    <a:pt x="122613" y="3878"/>
                  </a:lnTo>
                  <a:lnTo>
                    <a:pt x="112327" y="1132"/>
                  </a:lnTo>
                  <a:lnTo>
                    <a:pt x="101506" y="0"/>
                  </a:lnTo>
                  <a:lnTo>
                    <a:pt x="90711" y="341"/>
                  </a:lnTo>
                  <a:lnTo>
                    <a:pt x="80417" y="2149"/>
                  </a:lnTo>
                  <a:lnTo>
                    <a:pt x="70806" y="5289"/>
                  </a:lnTo>
                  <a:lnTo>
                    <a:pt x="61849" y="9682"/>
                  </a:lnTo>
                  <a:lnTo>
                    <a:pt x="53432" y="15379"/>
                  </a:lnTo>
                  <a:lnTo>
                    <a:pt x="45429" y="22285"/>
                  </a:lnTo>
                  <a:lnTo>
                    <a:pt x="37729" y="30193"/>
                  </a:lnTo>
                  <a:lnTo>
                    <a:pt x="30243" y="38872"/>
                  </a:lnTo>
                  <a:lnTo>
                    <a:pt x="22915" y="48121"/>
                  </a:lnTo>
                  <a:lnTo>
                    <a:pt x="16027" y="57941"/>
                  </a:lnTo>
                  <a:lnTo>
                    <a:pt x="10159" y="68517"/>
                  </a:lnTo>
                  <a:lnTo>
                    <a:pt x="5554" y="79888"/>
                  </a:lnTo>
                  <a:lnTo>
                    <a:pt x="2294" y="91796"/>
                  </a:lnTo>
                  <a:lnTo>
                    <a:pt x="472" y="103788"/>
                  </a:lnTo>
                  <a:lnTo>
                    <a:pt x="0" y="115592"/>
                  </a:lnTo>
                  <a:lnTo>
                    <a:pt x="969" y="126958"/>
                  </a:lnTo>
                  <a:lnTo>
                    <a:pt x="3740" y="137590"/>
                  </a:lnTo>
                  <a:lnTo>
                    <a:pt x="8347" y="147393"/>
                  </a:lnTo>
                  <a:lnTo>
                    <a:pt x="14710" y="155958"/>
                  </a:lnTo>
                  <a:lnTo>
                    <a:pt x="22801" y="162508"/>
                  </a:lnTo>
                  <a:lnTo>
                    <a:pt x="32421" y="166796"/>
                  </a:lnTo>
                  <a:lnTo>
                    <a:pt x="42946" y="168880"/>
                  </a:lnTo>
                  <a:lnTo>
                    <a:pt x="53461" y="168848"/>
                  </a:lnTo>
                  <a:lnTo>
                    <a:pt x="63453" y="166973"/>
                  </a:lnTo>
                  <a:lnTo>
                    <a:pt x="72787" y="163462"/>
                  </a:lnTo>
                  <a:lnTo>
                    <a:pt x="81514" y="158373"/>
                  </a:lnTo>
                  <a:lnTo>
                    <a:pt x="89751" y="151882"/>
                  </a:lnTo>
                  <a:lnTo>
                    <a:pt x="97453" y="144255"/>
                  </a:lnTo>
                  <a:lnTo>
                    <a:pt x="104414" y="135766"/>
                  </a:lnTo>
                  <a:lnTo>
                    <a:pt x="110584" y="126650"/>
                  </a:lnTo>
                  <a:lnTo>
                    <a:pt x="116051" y="117088"/>
                  </a:lnTo>
                  <a:lnTo>
                    <a:pt x="120960" y="107217"/>
                  </a:lnTo>
                  <a:lnTo>
                    <a:pt x="125454" y="97226"/>
                  </a:lnTo>
                  <a:lnTo>
                    <a:pt x="129878" y="90428"/>
                  </a:lnTo>
                  <a:lnTo>
                    <a:pt x="134470" y="90234"/>
                  </a:lnTo>
                  <a:lnTo>
                    <a:pt x="139300" y="94270"/>
                  </a:lnTo>
                  <a:lnTo>
                    <a:pt x="144871" y="100324"/>
                  </a:lnTo>
                  <a:lnTo>
                    <a:pt x="151283" y="107227"/>
                  </a:lnTo>
                  <a:lnTo>
                    <a:pt x="158201" y="114434"/>
                  </a:lnTo>
                  <a:lnTo>
                    <a:pt x="165333" y="121710"/>
                  </a:lnTo>
                  <a:lnTo>
                    <a:pt x="172524" y="128965"/>
                  </a:lnTo>
                  <a:lnTo>
                    <a:pt x="179708" y="136173"/>
                  </a:lnTo>
                  <a:lnTo>
                    <a:pt x="186860" y="143325"/>
                  </a:lnTo>
                  <a:lnTo>
                    <a:pt x="194063" y="150126"/>
                  </a:lnTo>
                  <a:lnTo>
                    <a:pt x="202400" y="156659"/>
                  </a:lnTo>
                  <a:lnTo>
                    <a:pt x="214841" y="163499"/>
                  </a:lnTo>
                  <a:lnTo>
                    <a:pt x="236332" y="171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444062" y="570674"/>
              <a:ext cx="157928" cy="208435"/>
            </a:xfrm>
            <a:custGeom>
              <a:avLst/>
              <a:gdLst/>
              <a:ahLst/>
              <a:cxnLst/>
              <a:rect l="0" t="0" r="0" b="0"/>
              <a:pathLst>
                <a:path w="157928" h="208435">
                  <a:moveTo>
                    <a:pt x="0" y="29450"/>
                  </a:moveTo>
                  <a:lnTo>
                    <a:pt x="0" y="41185"/>
                  </a:lnTo>
                  <a:lnTo>
                    <a:pt x="0" y="52314"/>
                  </a:lnTo>
                  <a:lnTo>
                    <a:pt x="4" y="63912"/>
                  </a:lnTo>
                  <a:lnTo>
                    <a:pt x="177" y="76073"/>
                  </a:lnTo>
                  <a:lnTo>
                    <a:pt x="825" y="88733"/>
                  </a:lnTo>
                  <a:lnTo>
                    <a:pt x="2079" y="101785"/>
                  </a:lnTo>
                  <a:lnTo>
                    <a:pt x="3905" y="114964"/>
                  </a:lnTo>
                  <a:lnTo>
                    <a:pt x="6201" y="127881"/>
                  </a:lnTo>
                  <a:lnTo>
                    <a:pt x="8863" y="140253"/>
                  </a:lnTo>
                  <a:lnTo>
                    <a:pt x="11935" y="148923"/>
                  </a:lnTo>
                  <a:lnTo>
                    <a:pt x="14842" y="150420"/>
                  </a:lnTo>
                  <a:lnTo>
                    <a:pt x="16435" y="146712"/>
                  </a:lnTo>
                  <a:lnTo>
                    <a:pt x="16618" y="139994"/>
                  </a:lnTo>
                  <a:lnTo>
                    <a:pt x="15848" y="131444"/>
                  </a:lnTo>
                  <a:lnTo>
                    <a:pt x="14744" y="121502"/>
                  </a:lnTo>
                  <a:lnTo>
                    <a:pt x="13679" y="110444"/>
                  </a:lnTo>
                  <a:lnTo>
                    <a:pt x="12797" y="98523"/>
                  </a:lnTo>
                  <a:lnTo>
                    <a:pt x="12125" y="85962"/>
                  </a:lnTo>
                  <a:lnTo>
                    <a:pt x="11643" y="72951"/>
                  </a:lnTo>
                  <a:lnTo>
                    <a:pt x="11640" y="59953"/>
                  </a:lnTo>
                  <a:lnTo>
                    <a:pt x="12696" y="47683"/>
                  </a:lnTo>
                  <a:lnTo>
                    <a:pt x="15039" y="36474"/>
                  </a:lnTo>
                  <a:lnTo>
                    <a:pt x="18750" y="26474"/>
                  </a:lnTo>
                  <a:lnTo>
                    <a:pt x="23914" y="17821"/>
                  </a:lnTo>
                  <a:lnTo>
                    <a:pt x="30427" y="10458"/>
                  </a:lnTo>
                  <a:lnTo>
                    <a:pt x="38055" y="4665"/>
                  </a:lnTo>
                  <a:lnTo>
                    <a:pt x="46536" y="1121"/>
                  </a:lnTo>
                  <a:lnTo>
                    <a:pt x="55635" y="0"/>
                  </a:lnTo>
                  <a:lnTo>
                    <a:pt x="64844" y="1195"/>
                  </a:lnTo>
                  <a:lnTo>
                    <a:pt x="73413" y="4581"/>
                  </a:lnTo>
                  <a:lnTo>
                    <a:pt x="80992" y="9857"/>
                  </a:lnTo>
                  <a:lnTo>
                    <a:pt x="87739" y="16635"/>
                  </a:lnTo>
                  <a:lnTo>
                    <a:pt x="94120" y="24538"/>
                  </a:lnTo>
                  <a:lnTo>
                    <a:pt x="100453" y="33254"/>
                  </a:lnTo>
                  <a:lnTo>
                    <a:pt x="106879" y="42544"/>
                  </a:lnTo>
                  <a:lnTo>
                    <a:pt x="113436" y="52232"/>
                  </a:lnTo>
                  <a:lnTo>
                    <a:pt x="120106" y="62193"/>
                  </a:lnTo>
                  <a:lnTo>
                    <a:pt x="126705" y="72339"/>
                  </a:lnTo>
                  <a:lnTo>
                    <a:pt x="132905" y="82611"/>
                  </a:lnTo>
                  <a:lnTo>
                    <a:pt x="138548" y="92972"/>
                  </a:lnTo>
                  <a:lnTo>
                    <a:pt x="143486" y="103558"/>
                  </a:lnTo>
                  <a:lnTo>
                    <a:pt x="147505" y="114658"/>
                  </a:lnTo>
                  <a:lnTo>
                    <a:pt x="150577" y="126384"/>
                  </a:lnTo>
                  <a:lnTo>
                    <a:pt x="152832" y="138663"/>
                  </a:lnTo>
                  <a:lnTo>
                    <a:pt x="154680" y="152842"/>
                  </a:lnTo>
                  <a:lnTo>
                    <a:pt x="156286" y="173523"/>
                  </a:lnTo>
                  <a:lnTo>
                    <a:pt x="157927" y="208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309075" y="1010735"/>
            <a:ext cx="4650884" cy="601075"/>
            <a:chOff x="5309075" y="1010735"/>
            <a:chExt cx="4650884" cy="601075"/>
          </a:xfrm>
        </p:grpSpPr>
        <p:sp>
          <p:nvSpPr>
            <p:cNvPr id="22" name="Freeform 21"/>
            <p:cNvSpPr/>
            <p:nvPr/>
          </p:nvSpPr>
          <p:spPr>
            <a:xfrm>
              <a:off x="5309075" y="1263419"/>
              <a:ext cx="7817" cy="147400"/>
            </a:xfrm>
            <a:custGeom>
              <a:avLst/>
              <a:gdLst/>
              <a:ahLst/>
              <a:cxnLst/>
              <a:rect l="0" t="0" r="0" b="0"/>
              <a:pathLst>
                <a:path w="7817" h="147400">
                  <a:moveTo>
                    <a:pt x="7816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0"/>
                  </a:lnTo>
                  <a:lnTo>
                    <a:pt x="1898" y="80128"/>
                  </a:lnTo>
                  <a:lnTo>
                    <a:pt x="3395" y="93958"/>
                  </a:lnTo>
                  <a:lnTo>
                    <a:pt x="5274" y="113842"/>
                  </a:lnTo>
                  <a:lnTo>
                    <a:pt x="781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27419" y="11370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01119" y="1253561"/>
              <a:ext cx="147400" cy="136201"/>
            </a:xfrm>
            <a:custGeom>
              <a:avLst/>
              <a:gdLst/>
              <a:ahLst/>
              <a:cxnLst/>
              <a:rect l="0" t="0" r="0" b="0"/>
              <a:pathLst>
                <a:path w="147400" h="136201">
                  <a:moveTo>
                    <a:pt x="0" y="30915"/>
                  </a:moveTo>
                  <a:lnTo>
                    <a:pt x="67" y="42650"/>
                  </a:lnTo>
                  <a:lnTo>
                    <a:pt x="707" y="53779"/>
                  </a:lnTo>
                  <a:lnTo>
                    <a:pt x="2013" y="65279"/>
                  </a:lnTo>
                  <a:lnTo>
                    <a:pt x="4197" y="73807"/>
                  </a:lnTo>
                  <a:lnTo>
                    <a:pt x="7122" y="75464"/>
                  </a:lnTo>
                  <a:lnTo>
                    <a:pt x="10045" y="72165"/>
                  </a:lnTo>
                  <a:lnTo>
                    <a:pt x="12904" y="65778"/>
                  </a:lnTo>
                  <a:lnTo>
                    <a:pt x="15810" y="57218"/>
                  </a:lnTo>
                  <a:lnTo>
                    <a:pt x="18833" y="47063"/>
                  </a:lnTo>
                  <a:lnTo>
                    <a:pt x="22311" y="36238"/>
                  </a:lnTo>
                  <a:lnTo>
                    <a:pt x="26841" y="26000"/>
                  </a:lnTo>
                  <a:lnTo>
                    <a:pt x="32661" y="16997"/>
                  </a:lnTo>
                  <a:lnTo>
                    <a:pt x="39685" y="9639"/>
                  </a:lnTo>
                  <a:lnTo>
                    <a:pt x="47693" y="4367"/>
                  </a:lnTo>
                  <a:lnTo>
                    <a:pt x="56446" y="1198"/>
                  </a:lnTo>
                  <a:lnTo>
                    <a:pt x="65576" y="0"/>
                  </a:lnTo>
                  <a:lnTo>
                    <a:pt x="74617" y="692"/>
                  </a:lnTo>
                  <a:lnTo>
                    <a:pt x="83322" y="3048"/>
                  </a:lnTo>
                  <a:lnTo>
                    <a:pt x="91639" y="7066"/>
                  </a:lnTo>
                  <a:lnTo>
                    <a:pt x="99611" y="13035"/>
                  </a:lnTo>
                  <a:lnTo>
                    <a:pt x="107300" y="20938"/>
                  </a:lnTo>
                  <a:lnTo>
                    <a:pt x="114448" y="30498"/>
                  </a:lnTo>
                  <a:lnTo>
                    <a:pt x="120497" y="41356"/>
                  </a:lnTo>
                  <a:lnTo>
                    <a:pt x="125237" y="53173"/>
                  </a:lnTo>
                  <a:lnTo>
                    <a:pt x="128929" y="65513"/>
                  </a:lnTo>
                  <a:lnTo>
                    <a:pt x="132105" y="77862"/>
                  </a:lnTo>
                  <a:lnTo>
                    <a:pt x="135129" y="89928"/>
                  </a:lnTo>
                  <a:lnTo>
                    <a:pt x="138021" y="101186"/>
                  </a:lnTo>
                  <a:lnTo>
                    <a:pt x="140824" y="111886"/>
                  </a:lnTo>
                  <a:lnTo>
                    <a:pt x="143791" y="122965"/>
                  </a:lnTo>
                  <a:lnTo>
                    <a:pt x="147399" y="136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28133" y="1010735"/>
              <a:ext cx="15142" cy="347442"/>
            </a:xfrm>
            <a:custGeom>
              <a:avLst/>
              <a:gdLst/>
              <a:ahLst/>
              <a:cxnLst/>
              <a:rect l="0" t="0" r="0" b="0"/>
              <a:pathLst>
                <a:path w="15142" h="347442">
                  <a:moveTo>
                    <a:pt x="4613" y="0"/>
                  </a:moveTo>
                  <a:lnTo>
                    <a:pt x="1813" y="9003"/>
                  </a:lnTo>
                  <a:lnTo>
                    <a:pt x="311" y="19270"/>
                  </a:lnTo>
                  <a:lnTo>
                    <a:pt x="0" y="31858"/>
                  </a:lnTo>
                  <a:lnTo>
                    <a:pt x="507" y="46559"/>
                  </a:lnTo>
                  <a:lnTo>
                    <a:pt x="1326" y="63003"/>
                  </a:lnTo>
                  <a:lnTo>
                    <a:pt x="2142" y="80794"/>
                  </a:lnTo>
                  <a:lnTo>
                    <a:pt x="2826" y="99579"/>
                  </a:lnTo>
                  <a:lnTo>
                    <a:pt x="3352" y="119075"/>
                  </a:lnTo>
                  <a:lnTo>
                    <a:pt x="3738" y="139058"/>
                  </a:lnTo>
                  <a:lnTo>
                    <a:pt x="4013" y="159048"/>
                  </a:lnTo>
                  <a:lnTo>
                    <a:pt x="4204" y="178322"/>
                  </a:lnTo>
                  <a:lnTo>
                    <a:pt x="4337" y="196546"/>
                  </a:lnTo>
                  <a:lnTo>
                    <a:pt x="4427" y="213732"/>
                  </a:lnTo>
                  <a:lnTo>
                    <a:pt x="4488" y="230050"/>
                  </a:lnTo>
                  <a:lnTo>
                    <a:pt x="4534" y="245692"/>
                  </a:lnTo>
                  <a:lnTo>
                    <a:pt x="4734" y="260673"/>
                  </a:lnTo>
                  <a:lnTo>
                    <a:pt x="5401" y="274829"/>
                  </a:lnTo>
                  <a:lnTo>
                    <a:pt x="6662" y="288126"/>
                  </a:lnTo>
                  <a:lnTo>
                    <a:pt x="8332" y="300416"/>
                  </a:lnTo>
                  <a:lnTo>
                    <a:pt x="10165" y="312667"/>
                  </a:lnTo>
                  <a:lnTo>
                    <a:pt x="12325" y="327075"/>
                  </a:lnTo>
                  <a:lnTo>
                    <a:pt x="1514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27461" y="1158134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9587" y="2934"/>
                  </a:lnTo>
                  <a:lnTo>
                    <a:pt x="150600" y="5716"/>
                  </a:lnTo>
                  <a:lnTo>
                    <a:pt x="140610" y="8616"/>
                  </a:lnTo>
                  <a:lnTo>
                    <a:pt x="129802" y="11656"/>
                  </a:lnTo>
                  <a:lnTo>
                    <a:pt x="118639" y="14821"/>
                  </a:lnTo>
                  <a:lnTo>
                    <a:pt x="107429" y="18081"/>
                  </a:lnTo>
                  <a:lnTo>
                    <a:pt x="96144" y="21246"/>
                  </a:lnTo>
                  <a:lnTo>
                    <a:pt x="84511" y="23989"/>
                  </a:lnTo>
                  <a:lnTo>
                    <a:pt x="72401" y="26169"/>
                  </a:lnTo>
                  <a:lnTo>
                    <a:pt x="60048" y="28003"/>
                  </a:lnTo>
                  <a:lnTo>
                    <a:pt x="46548" y="30260"/>
                  </a:lnTo>
                  <a:lnTo>
                    <a:pt x="28477" y="34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85389" y="1191801"/>
              <a:ext cx="135125" cy="166376"/>
            </a:xfrm>
            <a:custGeom>
              <a:avLst/>
              <a:gdLst/>
              <a:ahLst/>
              <a:cxnLst/>
              <a:rect l="0" t="0" r="0" b="0"/>
              <a:pathLst>
                <a:path w="135125" h="166376">
                  <a:moveTo>
                    <a:pt x="0" y="71618"/>
                  </a:moveTo>
                  <a:lnTo>
                    <a:pt x="11734" y="71618"/>
                  </a:lnTo>
                  <a:lnTo>
                    <a:pt x="22863" y="71618"/>
                  </a:lnTo>
                  <a:lnTo>
                    <a:pt x="34457" y="71614"/>
                  </a:lnTo>
                  <a:lnTo>
                    <a:pt x="46445" y="71441"/>
                  </a:lnTo>
                  <a:lnTo>
                    <a:pt x="58457" y="70792"/>
                  </a:lnTo>
                  <a:lnTo>
                    <a:pt x="70255" y="69535"/>
                  </a:lnTo>
                  <a:lnTo>
                    <a:pt x="81609" y="67536"/>
                  </a:lnTo>
                  <a:lnTo>
                    <a:pt x="92230" y="64592"/>
                  </a:lnTo>
                  <a:lnTo>
                    <a:pt x="102031" y="60678"/>
                  </a:lnTo>
                  <a:lnTo>
                    <a:pt x="110933" y="55761"/>
                  </a:lnTo>
                  <a:lnTo>
                    <a:pt x="118774" y="49712"/>
                  </a:lnTo>
                  <a:lnTo>
                    <a:pt x="125556" y="42573"/>
                  </a:lnTo>
                  <a:lnTo>
                    <a:pt x="130941" y="34679"/>
                  </a:lnTo>
                  <a:lnTo>
                    <a:pt x="134205" y="26542"/>
                  </a:lnTo>
                  <a:lnTo>
                    <a:pt x="135124" y="18494"/>
                  </a:lnTo>
                  <a:lnTo>
                    <a:pt x="133452" y="11143"/>
                  </a:lnTo>
                  <a:lnTo>
                    <a:pt x="128682" y="5424"/>
                  </a:lnTo>
                  <a:lnTo>
                    <a:pt x="120849" y="1701"/>
                  </a:lnTo>
                  <a:lnTo>
                    <a:pt x="110726" y="0"/>
                  </a:lnTo>
                  <a:lnTo>
                    <a:pt x="99500" y="288"/>
                  </a:lnTo>
                  <a:lnTo>
                    <a:pt x="87964" y="2332"/>
                  </a:lnTo>
                  <a:lnTo>
                    <a:pt x="76649" y="5786"/>
                  </a:lnTo>
                  <a:lnTo>
                    <a:pt x="65986" y="10304"/>
                  </a:lnTo>
                  <a:lnTo>
                    <a:pt x="56117" y="15599"/>
                  </a:lnTo>
                  <a:lnTo>
                    <a:pt x="46983" y="21607"/>
                  </a:lnTo>
                  <a:lnTo>
                    <a:pt x="38446" y="28471"/>
                  </a:lnTo>
                  <a:lnTo>
                    <a:pt x="30376" y="36205"/>
                  </a:lnTo>
                  <a:lnTo>
                    <a:pt x="23138" y="44857"/>
                  </a:lnTo>
                  <a:lnTo>
                    <a:pt x="17561" y="54575"/>
                  </a:lnTo>
                  <a:lnTo>
                    <a:pt x="13959" y="65334"/>
                  </a:lnTo>
                  <a:lnTo>
                    <a:pt x="12185" y="76814"/>
                  </a:lnTo>
                  <a:lnTo>
                    <a:pt x="11900" y="88512"/>
                  </a:lnTo>
                  <a:lnTo>
                    <a:pt x="12758" y="100114"/>
                  </a:lnTo>
                  <a:lnTo>
                    <a:pt x="14942" y="111343"/>
                  </a:lnTo>
                  <a:lnTo>
                    <a:pt x="19135" y="121884"/>
                  </a:lnTo>
                  <a:lnTo>
                    <a:pt x="25542" y="131629"/>
                  </a:lnTo>
                  <a:lnTo>
                    <a:pt x="33899" y="140354"/>
                  </a:lnTo>
                  <a:lnTo>
                    <a:pt x="44855" y="148474"/>
                  </a:lnTo>
                  <a:lnTo>
                    <a:pt x="62726" y="156703"/>
                  </a:lnTo>
                  <a:lnTo>
                    <a:pt x="94756" y="166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38031" y="1189551"/>
              <a:ext cx="255762" cy="347610"/>
            </a:xfrm>
            <a:custGeom>
              <a:avLst/>
              <a:gdLst/>
              <a:ahLst/>
              <a:cxnLst/>
              <a:rect l="0" t="0" r="0" b="0"/>
              <a:pathLst>
                <a:path w="255762" h="347610">
                  <a:moveTo>
                    <a:pt x="168456" y="126511"/>
                  </a:moveTo>
                  <a:lnTo>
                    <a:pt x="177190" y="120643"/>
                  </a:lnTo>
                  <a:lnTo>
                    <a:pt x="184897" y="115079"/>
                  </a:lnTo>
                  <a:lnTo>
                    <a:pt x="192299" y="109280"/>
                  </a:lnTo>
                  <a:lnTo>
                    <a:pt x="199560" y="103199"/>
                  </a:lnTo>
                  <a:lnTo>
                    <a:pt x="206739" y="96869"/>
                  </a:lnTo>
                  <a:lnTo>
                    <a:pt x="213860" y="90336"/>
                  </a:lnTo>
                  <a:lnTo>
                    <a:pt x="220777" y="83488"/>
                  </a:lnTo>
                  <a:lnTo>
                    <a:pt x="227195" y="76057"/>
                  </a:lnTo>
                  <a:lnTo>
                    <a:pt x="232979" y="67946"/>
                  </a:lnTo>
                  <a:lnTo>
                    <a:pt x="237675" y="59211"/>
                  </a:lnTo>
                  <a:lnTo>
                    <a:pt x="240468" y="49969"/>
                  </a:lnTo>
                  <a:lnTo>
                    <a:pt x="241076" y="40353"/>
                  </a:lnTo>
                  <a:lnTo>
                    <a:pt x="239533" y="30795"/>
                  </a:lnTo>
                  <a:lnTo>
                    <a:pt x="235914" y="21990"/>
                  </a:lnTo>
                  <a:lnTo>
                    <a:pt x="230481" y="14268"/>
                  </a:lnTo>
                  <a:lnTo>
                    <a:pt x="223598" y="7932"/>
                  </a:lnTo>
                  <a:lnTo>
                    <a:pt x="215624" y="3425"/>
                  </a:lnTo>
                  <a:lnTo>
                    <a:pt x="206860" y="809"/>
                  </a:lnTo>
                  <a:lnTo>
                    <a:pt x="197538" y="0"/>
                  </a:lnTo>
                  <a:lnTo>
                    <a:pt x="187829" y="962"/>
                  </a:lnTo>
                  <a:lnTo>
                    <a:pt x="177859" y="3498"/>
                  </a:lnTo>
                  <a:lnTo>
                    <a:pt x="167877" y="7469"/>
                  </a:lnTo>
                  <a:lnTo>
                    <a:pt x="158247" y="12874"/>
                  </a:lnTo>
                  <a:lnTo>
                    <a:pt x="149149" y="19586"/>
                  </a:lnTo>
                  <a:lnTo>
                    <a:pt x="140904" y="27532"/>
                  </a:lnTo>
                  <a:lnTo>
                    <a:pt x="134043" y="36768"/>
                  </a:lnTo>
                  <a:lnTo>
                    <a:pt x="128737" y="47195"/>
                  </a:lnTo>
                  <a:lnTo>
                    <a:pt x="125157" y="58280"/>
                  </a:lnTo>
                  <a:lnTo>
                    <a:pt x="123645" y="69181"/>
                  </a:lnTo>
                  <a:lnTo>
                    <a:pt x="124193" y="79425"/>
                  </a:lnTo>
                  <a:lnTo>
                    <a:pt x="126831" y="88589"/>
                  </a:lnTo>
                  <a:lnTo>
                    <a:pt x="131792" y="96140"/>
                  </a:lnTo>
                  <a:lnTo>
                    <a:pt x="138971" y="101946"/>
                  </a:lnTo>
                  <a:lnTo>
                    <a:pt x="147687" y="105879"/>
                  </a:lnTo>
                  <a:lnTo>
                    <a:pt x="156905" y="107635"/>
                  </a:lnTo>
                  <a:lnTo>
                    <a:pt x="165987" y="107263"/>
                  </a:lnTo>
                  <a:lnTo>
                    <a:pt x="174690" y="105085"/>
                  </a:lnTo>
                  <a:lnTo>
                    <a:pt x="182987" y="101498"/>
                  </a:lnTo>
                  <a:lnTo>
                    <a:pt x="190936" y="96887"/>
                  </a:lnTo>
                  <a:lnTo>
                    <a:pt x="198613" y="92202"/>
                  </a:lnTo>
                  <a:lnTo>
                    <a:pt x="206090" y="88897"/>
                  </a:lnTo>
                  <a:lnTo>
                    <a:pt x="213414" y="87659"/>
                  </a:lnTo>
                  <a:lnTo>
                    <a:pt x="220302" y="88799"/>
                  </a:lnTo>
                  <a:lnTo>
                    <a:pt x="226170" y="92607"/>
                  </a:lnTo>
                  <a:lnTo>
                    <a:pt x="230784" y="98950"/>
                  </a:lnTo>
                  <a:lnTo>
                    <a:pt x="234391" y="107410"/>
                  </a:lnTo>
                  <a:lnTo>
                    <a:pt x="237509" y="117505"/>
                  </a:lnTo>
                  <a:lnTo>
                    <a:pt x="240499" y="128804"/>
                  </a:lnTo>
                  <a:lnTo>
                    <a:pt x="243527" y="140961"/>
                  </a:lnTo>
                  <a:lnTo>
                    <a:pt x="246647" y="153718"/>
                  </a:lnTo>
                  <a:lnTo>
                    <a:pt x="249853" y="166888"/>
                  </a:lnTo>
                  <a:lnTo>
                    <a:pt x="252804" y="180342"/>
                  </a:lnTo>
                  <a:lnTo>
                    <a:pt x="254867" y="193987"/>
                  </a:lnTo>
                  <a:lnTo>
                    <a:pt x="255761" y="207752"/>
                  </a:lnTo>
                  <a:lnTo>
                    <a:pt x="255375" y="221268"/>
                  </a:lnTo>
                  <a:lnTo>
                    <a:pt x="253594" y="233891"/>
                  </a:lnTo>
                  <a:lnTo>
                    <a:pt x="250496" y="245339"/>
                  </a:lnTo>
                  <a:lnTo>
                    <a:pt x="245976" y="255500"/>
                  </a:lnTo>
                  <a:lnTo>
                    <a:pt x="239668" y="264262"/>
                  </a:lnTo>
                  <a:lnTo>
                    <a:pt x="231532" y="271711"/>
                  </a:lnTo>
                  <a:lnTo>
                    <a:pt x="221647" y="278071"/>
                  </a:lnTo>
                  <a:lnTo>
                    <a:pt x="210038" y="283593"/>
                  </a:lnTo>
                  <a:lnTo>
                    <a:pt x="196899" y="288500"/>
                  </a:lnTo>
                  <a:lnTo>
                    <a:pt x="182689" y="292969"/>
                  </a:lnTo>
                  <a:lnTo>
                    <a:pt x="168012" y="297131"/>
                  </a:lnTo>
                  <a:lnTo>
                    <a:pt x="153252" y="301087"/>
                  </a:lnTo>
                  <a:lnTo>
                    <a:pt x="138410" y="305067"/>
                  </a:lnTo>
                  <a:lnTo>
                    <a:pt x="123226" y="309425"/>
                  </a:lnTo>
                  <a:lnTo>
                    <a:pt x="107575" y="314318"/>
                  </a:lnTo>
                  <a:lnTo>
                    <a:pt x="91792" y="319570"/>
                  </a:lnTo>
                  <a:lnTo>
                    <a:pt x="76568" y="324788"/>
                  </a:lnTo>
                  <a:lnTo>
                    <a:pt x="62261" y="329736"/>
                  </a:lnTo>
                  <a:lnTo>
                    <a:pt x="49141" y="334207"/>
                  </a:lnTo>
                  <a:lnTo>
                    <a:pt x="36170" y="338381"/>
                  </a:lnTo>
                  <a:lnTo>
                    <a:pt x="21093" y="342620"/>
                  </a:lnTo>
                  <a:lnTo>
                    <a:pt x="0" y="347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22300" y="1178445"/>
              <a:ext cx="132555" cy="169203"/>
            </a:xfrm>
            <a:custGeom>
              <a:avLst/>
              <a:gdLst/>
              <a:ahLst/>
              <a:cxnLst/>
              <a:rect l="0" t="0" r="0" b="0"/>
              <a:pathLst>
                <a:path w="132555" h="169203">
                  <a:moveTo>
                    <a:pt x="0" y="74446"/>
                  </a:moveTo>
                  <a:lnTo>
                    <a:pt x="11735" y="71579"/>
                  </a:lnTo>
                  <a:lnTo>
                    <a:pt x="22864" y="69437"/>
                  </a:lnTo>
                  <a:lnTo>
                    <a:pt x="34458" y="67829"/>
                  </a:lnTo>
                  <a:lnTo>
                    <a:pt x="46446" y="66476"/>
                  </a:lnTo>
                  <a:lnTo>
                    <a:pt x="58458" y="64979"/>
                  </a:lnTo>
                  <a:lnTo>
                    <a:pt x="70256" y="63124"/>
                  </a:lnTo>
                  <a:lnTo>
                    <a:pt x="81610" y="60711"/>
                  </a:lnTo>
                  <a:lnTo>
                    <a:pt x="92231" y="57482"/>
                  </a:lnTo>
                  <a:lnTo>
                    <a:pt x="102032" y="53375"/>
                  </a:lnTo>
                  <a:lnTo>
                    <a:pt x="110934" y="48327"/>
                  </a:lnTo>
                  <a:lnTo>
                    <a:pt x="118775" y="42190"/>
                  </a:lnTo>
                  <a:lnTo>
                    <a:pt x="125547" y="34997"/>
                  </a:lnTo>
                  <a:lnTo>
                    <a:pt x="130588" y="27235"/>
                  </a:lnTo>
                  <a:lnTo>
                    <a:pt x="132554" y="19720"/>
                  </a:lnTo>
                  <a:lnTo>
                    <a:pt x="130985" y="12903"/>
                  </a:lnTo>
                  <a:lnTo>
                    <a:pt x="126354" y="7193"/>
                  </a:lnTo>
                  <a:lnTo>
                    <a:pt x="119584" y="3114"/>
                  </a:lnTo>
                  <a:lnTo>
                    <a:pt x="111443" y="784"/>
                  </a:lnTo>
                  <a:lnTo>
                    <a:pt x="102440" y="0"/>
                  </a:lnTo>
                  <a:lnTo>
                    <a:pt x="92894" y="445"/>
                  </a:lnTo>
                  <a:lnTo>
                    <a:pt x="83013" y="1822"/>
                  </a:lnTo>
                  <a:lnTo>
                    <a:pt x="73246" y="4199"/>
                  </a:lnTo>
                  <a:lnTo>
                    <a:pt x="64288" y="7996"/>
                  </a:lnTo>
                  <a:lnTo>
                    <a:pt x="56442" y="13327"/>
                  </a:lnTo>
                  <a:lnTo>
                    <a:pt x="49510" y="20026"/>
                  </a:lnTo>
                  <a:lnTo>
                    <a:pt x="43006" y="27817"/>
                  </a:lnTo>
                  <a:lnTo>
                    <a:pt x="36593" y="36434"/>
                  </a:lnTo>
                  <a:lnTo>
                    <a:pt x="30283" y="45813"/>
                  </a:lnTo>
                  <a:lnTo>
                    <a:pt x="24339" y="56086"/>
                  </a:lnTo>
                  <a:lnTo>
                    <a:pt x="18904" y="67246"/>
                  </a:lnTo>
                  <a:lnTo>
                    <a:pt x="14459" y="78840"/>
                  </a:lnTo>
                  <a:lnTo>
                    <a:pt x="11842" y="90089"/>
                  </a:lnTo>
                  <a:lnTo>
                    <a:pt x="11350" y="100585"/>
                  </a:lnTo>
                  <a:lnTo>
                    <a:pt x="12802" y="110428"/>
                  </a:lnTo>
                  <a:lnTo>
                    <a:pt x="15829" y="120032"/>
                  </a:lnTo>
                  <a:lnTo>
                    <a:pt x="20056" y="129666"/>
                  </a:lnTo>
                  <a:lnTo>
                    <a:pt x="25485" y="138951"/>
                  </a:lnTo>
                  <a:lnTo>
                    <a:pt x="32476" y="146981"/>
                  </a:lnTo>
                  <a:lnTo>
                    <a:pt x="41088" y="153346"/>
                  </a:lnTo>
                  <a:lnTo>
                    <a:pt x="50701" y="158122"/>
                  </a:lnTo>
                  <a:lnTo>
                    <a:pt x="61229" y="162085"/>
                  </a:lnTo>
                  <a:lnTo>
                    <a:pt x="74716" y="165580"/>
                  </a:lnTo>
                  <a:lnTo>
                    <a:pt x="94757" y="169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01285" y="1188999"/>
              <a:ext cx="105286" cy="126549"/>
            </a:xfrm>
            <a:custGeom>
              <a:avLst/>
              <a:gdLst/>
              <a:ahLst/>
              <a:cxnLst/>
              <a:rect l="0" t="0" r="0" b="0"/>
              <a:pathLst>
                <a:path w="105286" h="126549">
                  <a:moveTo>
                    <a:pt x="0" y="53363"/>
                  </a:moveTo>
                  <a:lnTo>
                    <a:pt x="5800" y="65031"/>
                  </a:lnTo>
                  <a:lnTo>
                    <a:pt x="10724" y="75520"/>
                  </a:lnTo>
                  <a:lnTo>
                    <a:pt x="15227" y="85822"/>
                  </a:lnTo>
                  <a:lnTo>
                    <a:pt x="19448" y="96123"/>
                  </a:lnTo>
                  <a:lnTo>
                    <a:pt x="23461" y="106467"/>
                  </a:lnTo>
                  <a:lnTo>
                    <a:pt x="27307" y="116786"/>
                  </a:lnTo>
                  <a:lnTo>
                    <a:pt x="30459" y="124580"/>
                  </a:lnTo>
                  <a:lnTo>
                    <a:pt x="31875" y="126548"/>
                  </a:lnTo>
                  <a:lnTo>
                    <a:pt x="31200" y="123353"/>
                  </a:lnTo>
                  <a:lnTo>
                    <a:pt x="28729" y="116507"/>
                  </a:lnTo>
                  <a:lnTo>
                    <a:pt x="25221" y="107218"/>
                  </a:lnTo>
                  <a:lnTo>
                    <a:pt x="21676" y="96317"/>
                  </a:lnTo>
                  <a:lnTo>
                    <a:pt x="18656" y="84359"/>
                  </a:lnTo>
                  <a:lnTo>
                    <a:pt x="16638" y="71870"/>
                  </a:lnTo>
                  <a:lnTo>
                    <a:pt x="16186" y="59393"/>
                  </a:lnTo>
                  <a:lnTo>
                    <a:pt x="17446" y="47225"/>
                  </a:lnTo>
                  <a:lnTo>
                    <a:pt x="20393" y="35761"/>
                  </a:lnTo>
                  <a:lnTo>
                    <a:pt x="25028" y="25585"/>
                  </a:lnTo>
                  <a:lnTo>
                    <a:pt x="31179" y="16897"/>
                  </a:lnTo>
                  <a:lnTo>
                    <a:pt x="38561" y="9894"/>
                  </a:lnTo>
                  <a:lnTo>
                    <a:pt x="46876" y="4929"/>
                  </a:lnTo>
                  <a:lnTo>
                    <a:pt x="55864" y="1992"/>
                  </a:lnTo>
                  <a:lnTo>
                    <a:pt x="65060" y="630"/>
                  </a:lnTo>
                  <a:lnTo>
                    <a:pt x="74807" y="0"/>
                  </a:lnTo>
                  <a:lnTo>
                    <a:pt x="87074" y="43"/>
                  </a:lnTo>
                  <a:lnTo>
                    <a:pt x="105285" y="7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01326" y="1347647"/>
              <a:ext cx="17110" cy="115815"/>
            </a:xfrm>
            <a:custGeom>
              <a:avLst/>
              <a:gdLst/>
              <a:ahLst/>
              <a:cxnLst/>
              <a:rect l="0" t="0" r="0" b="0"/>
              <a:pathLst>
                <a:path w="17110" h="115815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1" y="25852"/>
                  </a:lnTo>
                  <a:lnTo>
                    <a:pt x="11479" y="35145"/>
                  </a:lnTo>
                  <a:lnTo>
                    <a:pt x="13995" y="45289"/>
                  </a:lnTo>
                  <a:lnTo>
                    <a:pt x="15997" y="56320"/>
                  </a:lnTo>
                  <a:lnTo>
                    <a:pt x="17109" y="67714"/>
                  </a:lnTo>
                  <a:lnTo>
                    <a:pt x="16567" y="79706"/>
                  </a:lnTo>
                  <a:lnTo>
                    <a:pt x="12085" y="9446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06653" y="1189720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0" y="0"/>
                  </a:moveTo>
                  <a:lnTo>
                    <a:pt x="3001" y="8801"/>
                  </a:lnTo>
                  <a:lnTo>
                    <a:pt x="6422" y="17148"/>
                  </a:lnTo>
                  <a:lnTo>
                    <a:pt x="10619" y="25846"/>
                  </a:lnTo>
                  <a:lnTo>
                    <a:pt x="15519" y="34967"/>
                  </a:lnTo>
                  <a:lnTo>
                    <a:pt x="21000" y="44462"/>
                  </a:lnTo>
                  <a:lnTo>
                    <a:pt x="26935" y="54245"/>
                  </a:lnTo>
                  <a:lnTo>
                    <a:pt x="33370" y="63914"/>
                  </a:lnTo>
                  <a:lnTo>
                    <a:pt x="40517" y="72791"/>
                  </a:lnTo>
                  <a:lnTo>
                    <a:pt x="48420" y="80566"/>
                  </a:lnTo>
                  <a:lnTo>
                    <a:pt x="56539" y="87126"/>
                  </a:lnTo>
                  <a:lnTo>
                    <a:pt x="64626" y="93018"/>
                  </a:lnTo>
                  <a:lnTo>
                    <a:pt x="73395" y="98757"/>
                  </a:lnTo>
                  <a:lnTo>
                    <a:pt x="8422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75067" y="1168663"/>
              <a:ext cx="157929" cy="410612"/>
            </a:xfrm>
            <a:custGeom>
              <a:avLst/>
              <a:gdLst/>
              <a:ahLst/>
              <a:cxnLst/>
              <a:rect l="0" t="0" r="0" b="0"/>
              <a:pathLst>
                <a:path w="157929" h="410612">
                  <a:moveTo>
                    <a:pt x="157928" y="0"/>
                  </a:moveTo>
                  <a:lnTo>
                    <a:pt x="152060" y="8868"/>
                  </a:lnTo>
                  <a:lnTo>
                    <a:pt x="146496" y="17855"/>
                  </a:lnTo>
                  <a:lnTo>
                    <a:pt x="140697" y="27855"/>
                  </a:lnTo>
                  <a:lnTo>
                    <a:pt x="134616" y="39008"/>
                  </a:lnTo>
                  <a:lnTo>
                    <a:pt x="128286" y="51468"/>
                  </a:lnTo>
                  <a:lnTo>
                    <a:pt x="121763" y="65171"/>
                  </a:lnTo>
                  <a:lnTo>
                    <a:pt x="115259" y="79588"/>
                  </a:lnTo>
                  <a:lnTo>
                    <a:pt x="109125" y="93869"/>
                  </a:lnTo>
                  <a:lnTo>
                    <a:pt x="103521" y="107540"/>
                  </a:lnTo>
                  <a:lnTo>
                    <a:pt x="98437" y="120496"/>
                  </a:lnTo>
                  <a:lnTo>
                    <a:pt x="93788" y="132809"/>
                  </a:lnTo>
                  <a:lnTo>
                    <a:pt x="89475" y="144611"/>
                  </a:lnTo>
                  <a:lnTo>
                    <a:pt x="85407" y="156029"/>
                  </a:lnTo>
                  <a:lnTo>
                    <a:pt x="81515" y="167170"/>
                  </a:lnTo>
                  <a:lnTo>
                    <a:pt x="77746" y="178118"/>
                  </a:lnTo>
                  <a:lnTo>
                    <a:pt x="74059" y="188930"/>
                  </a:lnTo>
                  <a:lnTo>
                    <a:pt x="70432" y="199651"/>
                  </a:lnTo>
                  <a:lnTo>
                    <a:pt x="66842" y="210308"/>
                  </a:lnTo>
                  <a:lnTo>
                    <a:pt x="63279" y="220923"/>
                  </a:lnTo>
                  <a:lnTo>
                    <a:pt x="59734" y="231510"/>
                  </a:lnTo>
                  <a:lnTo>
                    <a:pt x="56196" y="242077"/>
                  </a:lnTo>
                  <a:lnTo>
                    <a:pt x="52498" y="252632"/>
                  </a:lnTo>
                  <a:lnTo>
                    <a:pt x="48330" y="263177"/>
                  </a:lnTo>
                  <a:lnTo>
                    <a:pt x="43564" y="273722"/>
                  </a:lnTo>
                  <a:lnTo>
                    <a:pt x="38396" y="284431"/>
                  </a:lnTo>
                  <a:lnTo>
                    <a:pt x="33235" y="295613"/>
                  </a:lnTo>
                  <a:lnTo>
                    <a:pt x="28321" y="307398"/>
                  </a:lnTo>
                  <a:lnTo>
                    <a:pt x="23717" y="319754"/>
                  </a:lnTo>
                  <a:lnTo>
                    <a:pt x="19400" y="332581"/>
                  </a:lnTo>
                  <a:lnTo>
                    <a:pt x="15316" y="345753"/>
                  </a:lnTo>
                  <a:lnTo>
                    <a:pt x="11561" y="358759"/>
                  </a:lnTo>
                  <a:lnTo>
                    <a:pt x="8011" y="372090"/>
                  </a:lnTo>
                  <a:lnTo>
                    <a:pt x="4354" y="38803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85652" y="1221305"/>
              <a:ext cx="121043" cy="148087"/>
            </a:xfrm>
            <a:custGeom>
              <a:avLst/>
              <a:gdLst/>
              <a:ahLst/>
              <a:cxnLst/>
              <a:rect l="0" t="0" r="0" b="0"/>
              <a:pathLst>
                <a:path w="121043" h="148087">
                  <a:moveTo>
                    <a:pt x="99985" y="0"/>
                  </a:moveTo>
                  <a:lnTo>
                    <a:pt x="85517" y="3001"/>
                  </a:lnTo>
                  <a:lnTo>
                    <a:pt x="73527" y="6424"/>
                  </a:lnTo>
                  <a:lnTo>
                    <a:pt x="62919" y="10620"/>
                  </a:lnTo>
                  <a:lnTo>
                    <a:pt x="53297" y="15520"/>
                  </a:lnTo>
                  <a:lnTo>
                    <a:pt x="44421" y="21001"/>
                  </a:lnTo>
                  <a:lnTo>
                    <a:pt x="36105" y="26936"/>
                  </a:lnTo>
                  <a:lnTo>
                    <a:pt x="28359" y="33371"/>
                  </a:lnTo>
                  <a:lnTo>
                    <a:pt x="21372" y="40517"/>
                  </a:lnTo>
                  <a:lnTo>
                    <a:pt x="15191" y="48439"/>
                  </a:lnTo>
                  <a:lnTo>
                    <a:pt x="9888" y="57216"/>
                  </a:lnTo>
                  <a:lnTo>
                    <a:pt x="5623" y="67018"/>
                  </a:lnTo>
                  <a:lnTo>
                    <a:pt x="2394" y="77828"/>
                  </a:lnTo>
                  <a:lnTo>
                    <a:pt x="379" y="89172"/>
                  </a:lnTo>
                  <a:lnTo>
                    <a:pt x="0" y="100247"/>
                  </a:lnTo>
                  <a:lnTo>
                    <a:pt x="1344" y="110612"/>
                  </a:lnTo>
                  <a:lnTo>
                    <a:pt x="4366" y="120027"/>
                  </a:lnTo>
                  <a:lnTo>
                    <a:pt x="9059" y="128278"/>
                  </a:lnTo>
                  <a:lnTo>
                    <a:pt x="15253" y="135372"/>
                  </a:lnTo>
                  <a:lnTo>
                    <a:pt x="22665" y="141153"/>
                  </a:lnTo>
                  <a:lnTo>
                    <a:pt x="31001" y="145222"/>
                  </a:lnTo>
                  <a:lnTo>
                    <a:pt x="40008" y="147512"/>
                  </a:lnTo>
                  <a:lnTo>
                    <a:pt x="49324" y="148086"/>
                  </a:lnTo>
                  <a:lnTo>
                    <a:pt x="58498" y="146960"/>
                  </a:lnTo>
                  <a:lnTo>
                    <a:pt x="67291" y="144310"/>
                  </a:lnTo>
                  <a:lnTo>
                    <a:pt x="75500" y="140261"/>
                  </a:lnTo>
                  <a:lnTo>
                    <a:pt x="82868" y="134803"/>
                  </a:lnTo>
                  <a:lnTo>
                    <a:pt x="89342" y="128060"/>
                  </a:lnTo>
                  <a:lnTo>
                    <a:pt x="95031" y="120262"/>
                  </a:lnTo>
                  <a:lnTo>
                    <a:pt x="100092" y="111659"/>
                  </a:lnTo>
                  <a:lnTo>
                    <a:pt x="104683" y="102469"/>
                  </a:lnTo>
                  <a:lnTo>
                    <a:pt x="108781" y="92936"/>
                  </a:lnTo>
                  <a:lnTo>
                    <a:pt x="112599" y="82182"/>
                  </a:lnTo>
                  <a:lnTo>
                    <a:pt x="116477" y="67030"/>
                  </a:lnTo>
                  <a:lnTo>
                    <a:pt x="12104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38280" y="1210777"/>
              <a:ext cx="117413" cy="159057"/>
            </a:xfrm>
            <a:custGeom>
              <a:avLst/>
              <a:gdLst/>
              <a:ahLst/>
              <a:cxnLst/>
              <a:rect l="0" t="0" r="0" b="0"/>
              <a:pathLst>
                <a:path w="117413" h="159057">
                  <a:moveTo>
                    <a:pt x="0" y="31585"/>
                  </a:moveTo>
                  <a:lnTo>
                    <a:pt x="2800" y="40454"/>
                  </a:lnTo>
                  <a:lnTo>
                    <a:pt x="4301" y="49441"/>
                  </a:lnTo>
                  <a:lnTo>
                    <a:pt x="4617" y="59436"/>
                  </a:lnTo>
                  <a:lnTo>
                    <a:pt x="4283" y="70416"/>
                  </a:lnTo>
                  <a:lnTo>
                    <a:pt x="4112" y="82228"/>
                  </a:lnTo>
                  <a:lnTo>
                    <a:pt x="4554" y="94677"/>
                  </a:lnTo>
                  <a:lnTo>
                    <a:pt x="5868" y="107269"/>
                  </a:lnTo>
                  <a:lnTo>
                    <a:pt x="8287" y="119254"/>
                  </a:lnTo>
                  <a:lnTo>
                    <a:pt x="11819" y="130260"/>
                  </a:lnTo>
                  <a:lnTo>
                    <a:pt x="16634" y="139951"/>
                  </a:lnTo>
                  <a:lnTo>
                    <a:pt x="23140" y="147864"/>
                  </a:lnTo>
                  <a:lnTo>
                    <a:pt x="31395" y="153911"/>
                  </a:lnTo>
                  <a:lnTo>
                    <a:pt x="40852" y="157836"/>
                  </a:lnTo>
                  <a:lnTo>
                    <a:pt x="50576" y="159056"/>
                  </a:lnTo>
                  <a:lnTo>
                    <a:pt x="60000" y="157506"/>
                  </a:lnTo>
                  <a:lnTo>
                    <a:pt x="68934" y="153552"/>
                  </a:lnTo>
                  <a:lnTo>
                    <a:pt x="77387" y="147702"/>
                  </a:lnTo>
                  <a:lnTo>
                    <a:pt x="85437" y="140435"/>
                  </a:lnTo>
                  <a:lnTo>
                    <a:pt x="93010" y="131983"/>
                  </a:lnTo>
                  <a:lnTo>
                    <a:pt x="99885" y="122342"/>
                  </a:lnTo>
                  <a:lnTo>
                    <a:pt x="105988" y="111606"/>
                  </a:lnTo>
                  <a:lnTo>
                    <a:pt x="111071" y="100127"/>
                  </a:lnTo>
                  <a:lnTo>
                    <a:pt x="114655" y="88423"/>
                  </a:lnTo>
                  <a:lnTo>
                    <a:pt x="116623" y="76809"/>
                  </a:lnTo>
                  <a:lnTo>
                    <a:pt x="117314" y="65275"/>
                  </a:lnTo>
                  <a:lnTo>
                    <a:pt x="117412" y="52133"/>
                  </a:lnTo>
                  <a:lnTo>
                    <a:pt x="116925" y="3288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48479" y="1204595"/>
              <a:ext cx="184641" cy="174639"/>
            </a:xfrm>
            <a:custGeom>
              <a:avLst/>
              <a:gdLst/>
              <a:ahLst/>
              <a:cxnLst/>
              <a:rect l="0" t="0" r="0" b="0"/>
              <a:pathLst>
                <a:path w="184641" h="174639">
                  <a:moveTo>
                    <a:pt x="110940" y="79881"/>
                  </a:moveTo>
                  <a:lnTo>
                    <a:pt x="113740" y="71080"/>
                  </a:lnTo>
                  <a:lnTo>
                    <a:pt x="115242" y="62733"/>
                  </a:lnTo>
                  <a:lnTo>
                    <a:pt x="115544" y="54034"/>
                  </a:lnTo>
                  <a:lnTo>
                    <a:pt x="114692" y="44914"/>
                  </a:lnTo>
                  <a:lnTo>
                    <a:pt x="112576" y="35418"/>
                  </a:lnTo>
                  <a:lnTo>
                    <a:pt x="109244" y="25645"/>
                  </a:lnTo>
                  <a:lnTo>
                    <a:pt x="104564" y="16322"/>
                  </a:lnTo>
                  <a:lnTo>
                    <a:pt x="98147" y="8742"/>
                  </a:lnTo>
                  <a:lnTo>
                    <a:pt x="89947" y="3473"/>
                  </a:lnTo>
                  <a:lnTo>
                    <a:pt x="80358" y="583"/>
                  </a:lnTo>
                  <a:lnTo>
                    <a:pt x="70013" y="0"/>
                  </a:lnTo>
                  <a:lnTo>
                    <a:pt x="59363" y="1428"/>
                  </a:lnTo>
                  <a:lnTo>
                    <a:pt x="48961" y="4621"/>
                  </a:lnTo>
                  <a:lnTo>
                    <a:pt x="39516" y="9489"/>
                  </a:lnTo>
                  <a:lnTo>
                    <a:pt x="31318" y="15829"/>
                  </a:lnTo>
                  <a:lnTo>
                    <a:pt x="24308" y="23352"/>
                  </a:lnTo>
                  <a:lnTo>
                    <a:pt x="18275" y="31771"/>
                  </a:lnTo>
                  <a:lnTo>
                    <a:pt x="12995" y="40849"/>
                  </a:lnTo>
                  <a:lnTo>
                    <a:pt x="8428" y="50724"/>
                  </a:lnTo>
                  <a:lnTo>
                    <a:pt x="4724" y="61871"/>
                  </a:lnTo>
                  <a:lnTo>
                    <a:pt x="1904" y="74438"/>
                  </a:lnTo>
                  <a:lnTo>
                    <a:pt x="177" y="87962"/>
                  </a:lnTo>
                  <a:lnTo>
                    <a:pt x="0" y="101580"/>
                  </a:lnTo>
                  <a:lnTo>
                    <a:pt x="1478" y="114770"/>
                  </a:lnTo>
                  <a:lnTo>
                    <a:pt x="4420" y="127218"/>
                  </a:lnTo>
                  <a:lnTo>
                    <a:pt x="8529" y="138652"/>
                  </a:lnTo>
                  <a:lnTo>
                    <a:pt x="13518" y="149028"/>
                  </a:lnTo>
                  <a:lnTo>
                    <a:pt x="19305" y="157995"/>
                  </a:lnTo>
                  <a:lnTo>
                    <a:pt x="26014" y="164823"/>
                  </a:lnTo>
                  <a:lnTo>
                    <a:pt x="33631" y="169296"/>
                  </a:lnTo>
                  <a:lnTo>
                    <a:pt x="41863" y="171335"/>
                  </a:lnTo>
                  <a:lnTo>
                    <a:pt x="50235" y="170743"/>
                  </a:lnTo>
                  <a:lnTo>
                    <a:pt x="58458" y="167677"/>
                  </a:lnTo>
                  <a:lnTo>
                    <a:pt x="66437" y="162553"/>
                  </a:lnTo>
                  <a:lnTo>
                    <a:pt x="74175" y="155842"/>
                  </a:lnTo>
                  <a:lnTo>
                    <a:pt x="81703" y="147961"/>
                  </a:lnTo>
                  <a:lnTo>
                    <a:pt x="88742" y="139080"/>
                  </a:lnTo>
                  <a:lnTo>
                    <a:pt x="94716" y="129143"/>
                  </a:lnTo>
                  <a:lnTo>
                    <a:pt x="99419" y="118233"/>
                  </a:lnTo>
                  <a:lnTo>
                    <a:pt x="103500" y="107719"/>
                  </a:lnTo>
                  <a:lnTo>
                    <a:pt x="108042" y="101212"/>
                  </a:lnTo>
                  <a:lnTo>
                    <a:pt x="112872" y="100567"/>
                  </a:lnTo>
                  <a:lnTo>
                    <a:pt x="117279" y="103958"/>
                  </a:lnTo>
                  <a:lnTo>
                    <a:pt x="121418" y="109691"/>
                  </a:lnTo>
                  <a:lnTo>
                    <a:pt x="125775" y="116546"/>
                  </a:lnTo>
                  <a:lnTo>
                    <a:pt x="130616" y="123830"/>
                  </a:lnTo>
                  <a:lnTo>
                    <a:pt x="136141" y="131217"/>
                  </a:lnTo>
                  <a:lnTo>
                    <a:pt x="142590" y="138578"/>
                  </a:lnTo>
                  <a:lnTo>
                    <a:pt x="149985" y="145863"/>
                  </a:lnTo>
                  <a:lnTo>
                    <a:pt x="157740" y="152768"/>
                  </a:lnTo>
                  <a:lnTo>
                    <a:pt x="165535" y="159390"/>
                  </a:lnTo>
                  <a:lnTo>
                    <a:pt x="174055" y="166311"/>
                  </a:lnTo>
                  <a:lnTo>
                    <a:pt x="184640" y="174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32853" y="1087134"/>
              <a:ext cx="141268" cy="313239"/>
            </a:xfrm>
            <a:custGeom>
              <a:avLst/>
              <a:gdLst/>
              <a:ahLst/>
              <a:cxnLst/>
              <a:rect l="0" t="0" r="0" b="0"/>
              <a:pathLst>
                <a:path w="141268" h="313239">
                  <a:moveTo>
                    <a:pt x="137136" y="197342"/>
                  </a:moveTo>
                  <a:lnTo>
                    <a:pt x="131269" y="191475"/>
                  </a:lnTo>
                  <a:lnTo>
                    <a:pt x="125705" y="185910"/>
                  </a:lnTo>
                  <a:lnTo>
                    <a:pt x="119901" y="180116"/>
                  </a:lnTo>
                  <a:lnTo>
                    <a:pt x="113647" y="174208"/>
                  </a:lnTo>
                  <a:lnTo>
                    <a:pt x="106668" y="168526"/>
                  </a:lnTo>
                  <a:lnTo>
                    <a:pt x="98888" y="163260"/>
                  </a:lnTo>
                  <a:lnTo>
                    <a:pt x="90386" y="158756"/>
                  </a:lnTo>
                  <a:lnTo>
                    <a:pt x="81307" y="155566"/>
                  </a:lnTo>
                  <a:lnTo>
                    <a:pt x="71794" y="153876"/>
                  </a:lnTo>
                  <a:lnTo>
                    <a:pt x="61966" y="153708"/>
                  </a:lnTo>
                  <a:lnTo>
                    <a:pt x="51915" y="155109"/>
                  </a:lnTo>
                  <a:lnTo>
                    <a:pt x="41721" y="157944"/>
                  </a:lnTo>
                  <a:lnTo>
                    <a:pt x="31758" y="162117"/>
                  </a:lnTo>
                  <a:lnTo>
                    <a:pt x="22674" y="167658"/>
                  </a:lnTo>
                  <a:lnTo>
                    <a:pt x="14760" y="174456"/>
                  </a:lnTo>
                  <a:lnTo>
                    <a:pt x="8296" y="182291"/>
                  </a:lnTo>
                  <a:lnTo>
                    <a:pt x="3703" y="190919"/>
                  </a:lnTo>
                  <a:lnTo>
                    <a:pt x="1021" y="200139"/>
                  </a:lnTo>
                  <a:lnTo>
                    <a:pt x="0" y="210108"/>
                  </a:lnTo>
                  <a:lnTo>
                    <a:pt x="287" y="221318"/>
                  </a:lnTo>
                  <a:lnTo>
                    <a:pt x="1552" y="233927"/>
                  </a:lnTo>
                  <a:lnTo>
                    <a:pt x="3686" y="247481"/>
                  </a:lnTo>
                  <a:lnTo>
                    <a:pt x="6787" y="261117"/>
                  </a:lnTo>
                  <a:lnTo>
                    <a:pt x="10841" y="274311"/>
                  </a:lnTo>
                  <a:lnTo>
                    <a:pt x="16039" y="286422"/>
                  </a:lnTo>
                  <a:lnTo>
                    <a:pt x="22816" y="296564"/>
                  </a:lnTo>
                  <a:lnTo>
                    <a:pt x="31261" y="304442"/>
                  </a:lnTo>
                  <a:lnTo>
                    <a:pt x="40847" y="309933"/>
                  </a:lnTo>
                  <a:lnTo>
                    <a:pt x="50659" y="312818"/>
                  </a:lnTo>
                  <a:lnTo>
                    <a:pt x="60139" y="313238"/>
                  </a:lnTo>
                  <a:lnTo>
                    <a:pt x="68941" y="311440"/>
                  </a:lnTo>
                  <a:lnTo>
                    <a:pt x="76773" y="307584"/>
                  </a:lnTo>
                  <a:lnTo>
                    <a:pt x="83591" y="301960"/>
                  </a:lnTo>
                  <a:lnTo>
                    <a:pt x="89524" y="294933"/>
                  </a:lnTo>
                  <a:lnTo>
                    <a:pt x="94759" y="286855"/>
                  </a:lnTo>
                  <a:lnTo>
                    <a:pt x="99473" y="278019"/>
                  </a:lnTo>
                  <a:lnTo>
                    <a:pt x="103813" y="268647"/>
                  </a:lnTo>
                  <a:lnTo>
                    <a:pt x="107888" y="258903"/>
                  </a:lnTo>
                  <a:lnTo>
                    <a:pt x="111781" y="248895"/>
                  </a:lnTo>
                  <a:lnTo>
                    <a:pt x="115551" y="238378"/>
                  </a:lnTo>
                  <a:lnTo>
                    <a:pt x="119234" y="226792"/>
                  </a:lnTo>
                  <a:lnTo>
                    <a:pt x="122857" y="213922"/>
                  </a:lnTo>
                  <a:lnTo>
                    <a:pt x="126273" y="200023"/>
                  </a:lnTo>
                  <a:lnTo>
                    <a:pt x="129186" y="185622"/>
                  </a:lnTo>
                  <a:lnTo>
                    <a:pt x="131482" y="171087"/>
                  </a:lnTo>
                  <a:lnTo>
                    <a:pt x="133362" y="156752"/>
                  </a:lnTo>
                  <a:lnTo>
                    <a:pt x="135239" y="142981"/>
                  </a:lnTo>
                  <a:lnTo>
                    <a:pt x="137346" y="129903"/>
                  </a:lnTo>
                  <a:lnTo>
                    <a:pt x="139425" y="117309"/>
                  </a:lnTo>
                  <a:lnTo>
                    <a:pt x="140835" y="104771"/>
                  </a:lnTo>
                  <a:lnTo>
                    <a:pt x="141267" y="92033"/>
                  </a:lnTo>
                  <a:lnTo>
                    <a:pt x="140895" y="79018"/>
                  </a:lnTo>
                  <a:lnTo>
                    <a:pt x="140183" y="65740"/>
                  </a:lnTo>
                  <a:lnTo>
                    <a:pt x="139439" y="52252"/>
                  </a:lnTo>
                  <a:lnTo>
                    <a:pt x="138634" y="38770"/>
                  </a:lnTo>
                  <a:lnTo>
                    <a:pt x="137495" y="25645"/>
                  </a:lnTo>
                  <a:lnTo>
                    <a:pt x="135857" y="13109"/>
                  </a:lnTo>
                  <a:lnTo>
                    <a:pt x="132875" y="3542"/>
                  </a:lnTo>
                  <a:lnTo>
                    <a:pt x="128392" y="0"/>
                  </a:lnTo>
                  <a:lnTo>
                    <a:pt x="123957" y="1615"/>
                  </a:lnTo>
                  <a:lnTo>
                    <a:pt x="119927" y="6647"/>
                  </a:lnTo>
                  <a:lnTo>
                    <a:pt x="116342" y="13947"/>
                  </a:lnTo>
                  <a:lnTo>
                    <a:pt x="113381" y="22999"/>
                  </a:lnTo>
                  <a:lnTo>
                    <a:pt x="111095" y="33442"/>
                  </a:lnTo>
                  <a:lnTo>
                    <a:pt x="109407" y="45109"/>
                  </a:lnTo>
                  <a:lnTo>
                    <a:pt x="108201" y="58027"/>
                  </a:lnTo>
                  <a:lnTo>
                    <a:pt x="107361" y="72100"/>
                  </a:lnTo>
                  <a:lnTo>
                    <a:pt x="106951" y="86963"/>
                  </a:lnTo>
                  <a:lnTo>
                    <a:pt x="107202" y="102088"/>
                  </a:lnTo>
                  <a:lnTo>
                    <a:pt x="108184" y="117156"/>
                  </a:lnTo>
                  <a:lnTo>
                    <a:pt x="109827" y="132205"/>
                  </a:lnTo>
                  <a:lnTo>
                    <a:pt x="112001" y="147529"/>
                  </a:lnTo>
                  <a:lnTo>
                    <a:pt x="114575" y="163275"/>
                  </a:lnTo>
                  <a:lnTo>
                    <a:pt x="117438" y="179122"/>
                  </a:lnTo>
                  <a:lnTo>
                    <a:pt x="120506" y="194388"/>
                  </a:lnTo>
                  <a:lnTo>
                    <a:pt x="123710" y="208719"/>
                  </a:lnTo>
                  <a:lnTo>
                    <a:pt x="126856" y="221656"/>
                  </a:lnTo>
                  <a:lnTo>
                    <a:pt x="129921" y="233741"/>
                  </a:lnTo>
                  <a:lnTo>
                    <a:pt x="133175" y="246031"/>
                  </a:lnTo>
                  <a:lnTo>
                    <a:pt x="137136" y="260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41499" y="1091501"/>
              <a:ext cx="128533" cy="316290"/>
            </a:xfrm>
            <a:custGeom>
              <a:avLst/>
              <a:gdLst/>
              <a:ahLst/>
              <a:cxnLst/>
              <a:rect l="0" t="0" r="0" b="0"/>
              <a:pathLst>
                <a:path w="128533" h="316290">
                  <a:moveTo>
                    <a:pt x="96947" y="214032"/>
                  </a:moveTo>
                  <a:lnTo>
                    <a:pt x="93945" y="205298"/>
                  </a:lnTo>
                  <a:lnTo>
                    <a:pt x="90523" y="197591"/>
                  </a:lnTo>
                  <a:lnTo>
                    <a:pt x="86323" y="190194"/>
                  </a:lnTo>
                  <a:lnTo>
                    <a:pt x="81250" y="183105"/>
                  </a:lnTo>
                  <a:lnTo>
                    <a:pt x="75119" y="176575"/>
                  </a:lnTo>
                  <a:lnTo>
                    <a:pt x="67941" y="170717"/>
                  </a:lnTo>
                  <a:lnTo>
                    <a:pt x="60027" y="165970"/>
                  </a:lnTo>
                  <a:lnTo>
                    <a:pt x="51880" y="163145"/>
                  </a:lnTo>
                  <a:lnTo>
                    <a:pt x="43817" y="162519"/>
                  </a:lnTo>
                  <a:lnTo>
                    <a:pt x="36119" y="164219"/>
                  </a:lnTo>
                  <a:lnTo>
                    <a:pt x="29102" y="168477"/>
                  </a:lnTo>
                  <a:lnTo>
                    <a:pt x="22867" y="175157"/>
                  </a:lnTo>
                  <a:lnTo>
                    <a:pt x="17342" y="183861"/>
                  </a:lnTo>
                  <a:lnTo>
                    <a:pt x="12389" y="194128"/>
                  </a:lnTo>
                  <a:lnTo>
                    <a:pt x="7876" y="205541"/>
                  </a:lnTo>
                  <a:lnTo>
                    <a:pt x="4014" y="217607"/>
                  </a:lnTo>
                  <a:lnTo>
                    <a:pt x="1323" y="229771"/>
                  </a:lnTo>
                  <a:lnTo>
                    <a:pt x="0" y="241726"/>
                  </a:lnTo>
                  <a:lnTo>
                    <a:pt x="95" y="253379"/>
                  </a:lnTo>
                  <a:lnTo>
                    <a:pt x="1680" y="264744"/>
                  </a:lnTo>
                  <a:lnTo>
                    <a:pt x="4639" y="275865"/>
                  </a:lnTo>
                  <a:lnTo>
                    <a:pt x="8899" y="286470"/>
                  </a:lnTo>
                  <a:lnTo>
                    <a:pt x="14498" y="295994"/>
                  </a:lnTo>
                  <a:lnTo>
                    <a:pt x="21333" y="304202"/>
                  </a:lnTo>
                  <a:lnTo>
                    <a:pt x="29021" y="310697"/>
                  </a:lnTo>
                  <a:lnTo>
                    <a:pt x="37019" y="314779"/>
                  </a:lnTo>
                  <a:lnTo>
                    <a:pt x="44987" y="316289"/>
                  </a:lnTo>
                  <a:lnTo>
                    <a:pt x="52794" y="315200"/>
                  </a:lnTo>
                  <a:lnTo>
                    <a:pt x="60416" y="311361"/>
                  </a:lnTo>
                  <a:lnTo>
                    <a:pt x="67870" y="304970"/>
                  </a:lnTo>
                  <a:lnTo>
                    <a:pt x="75030" y="296631"/>
                  </a:lnTo>
                  <a:lnTo>
                    <a:pt x="81620" y="287142"/>
                  </a:lnTo>
                  <a:lnTo>
                    <a:pt x="87536" y="277060"/>
                  </a:lnTo>
                  <a:lnTo>
                    <a:pt x="92831" y="266532"/>
                  </a:lnTo>
                  <a:lnTo>
                    <a:pt x="97623" y="255407"/>
                  </a:lnTo>
                  <a:lnTo>
                    <a:pt x="102032" y="243623"/>
                  </a:lnTo>
                  <a:lnTo>
                    <a:pt x="106165" y="231082"/>
                  </a:lnTo>
                  <a:lnTo>
                    <a:pt x="110101" y="217591"/>
                  </a:lnTo>
                  <a:lnTo>
                    <a:pt x="113895" y="203143"/>
                  </a:lnTo>
                  <a:lnTo>
                    <a:pt x="117427" y="188031"/>
                  </a:lnTo>
                  <a:lnTo>
                    <a:pt x="120420" y="172741"/>
                  </a:lnTo>
                  <a:lnTo>
                    <a:pt x="122765" y="157569"/>
                  </a:lnTo>
                  <a:lnTo>
                    <a:pt x="124509" y="142620"/>
                  </a:lnTo>
                  <a:lnTo>
                    <a:pt x="125761" y="127896"/>
                  </a:lnTo>
                  <a:lnTo>
                    <a:pt x="126640" y="113362"/>
                  </a:lnTo>
                  <a:lnTo>
                    <a:pt x="127250" y="98974"/>
                  </a:lnTo>
                  <a:lnTo>
                    <a:pt x="127666" y="84694"/>
                  </a:lnTo>
                  <a:lnTo>
                    <a:pt x="127945" y="70494"/>
                  </a:lnTo>
                  <a:lnTo>
                    <a:pt x="127963" y="56515"/>
                  </a:lnTo>
                  <a:lnTo>
                    <a:pt x="127445" y="43049"/>
                  </a:lnTo>
                  <a:lnTo>
                    <a:pt x="126269" y="30231"/>
                  </a:lnTo>
                  <a:lnTo>
                    <a:pt x="124156" y="18675"/>
                  </a:lnTo>
                  <a:lnTo>
                    <a:pt x="120602" y="9504"/>
                  </a:lnTo>
                  <a:lnTo>
                    <a:pt x="115475" y="3137"/>
                  </a:lnTo>
                  <a:lnTo>
                    <a:pt x="109268" y="0"/>
                  </a:lnTo>
                  <a:lnTo>
                    <a:pt x="102879" y="839"/>
                  </a:lnTo>
                  <a:lnTo>
                    <a:pt x="96855" y="5663"/>
                  </a:lnTo>
                  <a:lnTo>
                    <a:pt x="91697" y="13748"/>
                  </a:lnTo>
                  <a:lnTo>
                    <a:pt x="87998" y="24048"/>
                  </a:lnTo>
                  <a:lnTo>
                    <a:pt x="85920" y="35741"/>
                  </a:lnTo>
                  <a:lnTo>
                    <a:pt x="85137" y="48296"/>
                  </a:lnTo>
                  <a:lnTo>
                    <a:pt x="85053" y="61386"/>
                  </a:lnTo>
                  <a:lnTo>
                    <a:pt x="85245" y="74813"/>
                  </a:lnTo>
                  <a:lnTo>
                    <a:pt x="85505" y="88454"/>
                  </a:lnTo>
                  <a:lnTo>
                    <a:pt x="85744" y="102233"/>
                  </a:lnTo>
                  <a:lnTo>
                    <a:pt x="85937" y="116100"/>
                  </a:lnTo>
                  <a:lnTo>
                    <a:pt x="86082" y="130026"/>
                  </a:lnTo>
                  <a:lnTo>
                    <a:pt x="86186" y="143989"/>
                  </a:lnTo>
                  <a:lnTo>
                    <a:pt x="86268" y="157973"/>
                  </a:lnTo>
                  <a:lnTo>
                    <a:pt x="86664" y="171806"/>
                  </a:lnTo>
                  <a:lnTo>
                    <a:pt x="87997" y="185174"/>
                  </a:lnTo>
                  <a:lnTo>
                    <a:pt x="90527" y="197944"/>
                  </a:lnTo>
                  <a:lnTo>
                    <a:pt x="94193" y="210147"/>
                  </a:lnTo>
                  <a:lnTo>
                    <a:pt x="98799" y="221882"/>
                  </a:lnTo>
                  <a:lnTo>
                    <a:pt x="104108" y="233251"/>
                  </a:lnTo>
                  <a:lnTo>
                    <a:pt x="109626" y="244088"/>
                  </a:lnTo>
                  <a:lnTo>
                    <a:pt x="115139" y="255132"/>
                  </a:lnTo>
                  <a:lnTo>
                    <a:pt x="121128" y="268473"/>
                  </a:lnTo>
                  <a:lnTo>
                    <a:pt x="128532" y="287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33243" y="130553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53"/>
                  </a:lnTo>
                  <a:lnTo>
                    <a:pt x="3695" y="46371"/>
                  </a:lnTo>
                  <a:lnTo>
                    <a:pt x="5546" y="59490"/>
                  </a:lnTo>
                  <a:lnTo>
                    <a:pt x="7713" y="7720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43772" y="1179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83912" y="1126549"/>
              <a:ext cx="28317" cy="252685"/>
            </a:xfrm>
            <a:custGeom>
              <a:avLst/>
              <a:gdLst/>
              <a:ahLst/>
              <a:cxnLst/>
              <a:rect l="0" t="0" r="0" b="0"/>
              <a:pathLst>
                <a:path w="28317" h="252685">
                  <a:moveTo>
                    <a:pt x="17788" y="0"/>
                  </a:moveTo>
                  <a:lnTo>
                    <a:pt x="14854" y="8801"/>
                  </a:lnTo>
                  <a:lnTo>
                    <a:pt x="12072" y="17148"/>
                  </a:lnTo>
                  <a:lnTo>
                    <a:pt x="9177" y="25856"/>
                  </a:lnTo>
                  <a:lnTo>
                    <a:pt x="6310" y="35322"/>
                  </a:lnTo>
                  <a:lnTo>
                    <a:pt x="3793" y="46114"/>
                  </a:lnTo>
                  <a:lnTo>
                    <a:pt x="1786" y="58403"/>
                  </a:lnTo>
                  <a:lnTo>
                    <a:pt x="446" y="71723"/>
                  </a:lnTo>
                  <a:lnTo>
                    <a:pt x="0" y="85193"/>
                  </a:lnTo>
                  <a:lnTo>
                    <a:pt x="476" y="98289"/>
                  </a:lnTo>
                  <a:lnTo>
                    <a:pt x="1593" y="111012"/>
                  </a:lnTo>
                  <a:lnTo>
                    <a:pt x="2872" y="123694"/>
                  </a:lnTo>
                  <a:lnTo>
                    <a:pt x="4030" y="136553"/>
                  </a:lnTo>
                  <a:lnTo>
                    <a:pt x="5126" y="149494"/>
                  </a:lnTo>
                  <a:lnTo>
                    <a:pt x="6468" y="162196"/>
                  </a:lnTo>
                  <a:lnTo>
                    <a:pt x="8222" y="174487"/>
                  </a:lnTo>
                  <a:lnTo>
                    <a:pt x="10401" y="186353"/>
                  </a:lnTo>
                  <a:lnTo>
                    <a:pt x="12942" y="197854"/>
                  </a:lnTo>
                  <a:lnTo>
                    <a:pt x="15761" y="209059"/>
                  </a:lnTo>
                  <a:lnTo>
                    <a:pt x="18633" y="219586"/>
                  </a:lnTo>
                  <a:lnTo>
                    <a:pt x="21477" y="229643"/>
                  </a:lnTo>
                  <a:lnTo>
                    <a:pt x="24544" y="240115"/>
                  </a:lnTo>
                  <a:lnTo>
                    <a:pt x="2831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96415" y="1252891"/>
              <a:ext cx="168456" cy="31586"/>
            </a:xfrm>
            <a:custGeom>
              <a:avLst/>
              <a:gdLst/>
              <a:ahLst/>
              <a:cxnLst/>
              <a:rect l="0" t="0" r="0" b="0"/>
              <a:pathLst>
                <a:path w="168456" h="31586">
                  <a:moveTo>
                    <a:pt x="168455" y="0"/>
                  </a:moveTo>
                  <a:lnTo>
                    <a:pt x="156653" y="67"/>
                  </a:lnTo>
                  <a:lnTo>
                    <a:pt x="144884" y="707"/>
                  </a:lnTo>
                  <a:lnTo>
                    <a:pt x="131993" y="2003"/>
                  </a:lnTo>
                  <a:lnTo>
                    <a:pt x="118145" y="3863"/>
                  </a:lnTo>
                  <a:lnTo>
                    <a:pt x="103817" y="6180"/>
                  </a:lnTo>
                  <a:lnTo>
                    <a:pt x="89352" y="8846"/>
                  </a:lnTo>
                  <a:lnTo>
                    <a:pt x="75074" y="11770"/>
                  </a:lnTo>
                  <a:lnTo>
                    <a:pt x="61348" y="14877"/>
                  </a:lnTo>
                  <a:lnTo>
                    <a:pt x="48319" y="18108"/>
                  </a:lnTo>
                  <a:lnTo>
                    <a:pt x="36400" y="21271"/>
                  </a:lnTo>
                  <a:lnTo>
                    <a:pt x="25174" y="24350"/>
                  </a:lnTo>
                  <a:lnTo>
                    <a:pt x="13659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96456" y="1221305"/>
              <a:ext cx="112739" cy="189514"/>
            </a:xfrm>
            <a:custGeom>
              <a:avLst/>
              <a:gdLst/>
              <a:ahLst/>
              <a:cxnLst/>
              <a:rect l="0" t="0" r="0" b="0"/>
              <a:pathLst>
                <a:path w="112739" h="189514">
                  <a:moveTo>
                    <a:pt x="105285" y="0"/>
                  </a:moveTo>
                  <a:lnTo>
                    <a:pt x="96484" y="3001"/>
                  </a:lnTo>
                  <a:lnTo>
                    <a:pt x="88136" y="6424"/>
                  </a:lnTo>
                  <a:lnTo>
                    <a:pt x="79438" y="10620"/>
                  </a:lnTo>
                  <a:lnTo>
                    <a:pt x="70317" y="15520"/>
                  </a:lnTo>
                  <a:lnTo>
                    <a:pt x="60821" y="21001"/>
                  </a:lnTo>
                  <a:lnTo>
                    <a:pt x="51039" y="26936"/>
                  </a:lnTo>
                  <a:lnTo>
                    <a:pt x="41371" y="33371"/>
                  </a:lnTo>
                  <a:lnTo>
                    <a:pt x="32492" y="40517"/>
                  </a:lnTo>
                  <a:lnTo>
                    <a:pt x="24732" y="48426"/>
                  </a:lnTo>
                  <a:lnTo>
                    <a:pt x="18710" y="56684"/>
                  </a:lnTo>
                  <a:lnTo>
                    <a:pt x="15479" y="64541"/>
                  </a:lnTo>
                  <a:lnTo>
                    <a:pt x="15355" y="71596"/>
                  </a:lnTo>
                  <a:lnTo>
                    <a:pt x="18188" y="77636"/>
                  </a:lnTo>
                  <a:lnTo>
                    <a:pt x="23736" y="82469"/>
                  </a:lnTo>
                  <a:lnTo>
                    <a:pt x="31571" y="86129"/>
                  </a:lnTo>
                  <a:lnTo>
                    <a:pt x="41030" y="88960"/>
                  </a:lnTo>
                  <a:lnTo>
                    <a:pt x="51346" y="91491"/>
                  </a:lnTo>
                  <a:lnTo>
                    <a:pt x="62009" y="94059"/>
                  </a:lnTo>
                  <a:lnTo>
                    <a:pt x="72604" y="96958"/>
                  </a:lnTo>
                  <a:lnTo>
                    <a:pt x="82717" y="100517"/>
                  </a:lnTo>
                  <a:lnTo>
                    <a:pt x="92172" y="104851"/>
                  </a:lnTo>
                  <a:lnTo>
                    <a:pt x="100502" y="110221"/>
                  </a:lnTo>
                  <a:lnTo>
                    <a:pt x="106896" y="117107"/>
                  </a:lnTo>
                  <a:lnTo>
                    <a:pt x="111070" y="125617"/>
                  </a:lnTo>
                  <a:lnTo>
                    <a:pt x="112738" y="135075"/>
                  </a:lnTo>
                  <a:lnTo>
                    <a:pt x="111364" y="144269"/>
                  </a:lnTo>
                  <a:lnTo>
                    <a:pt x="106955" y="152518"/>
                  </a:lnTo>
                  <a:lnTo>
                    <a:pt x="99946" y="159680"/>
                  </a:lnTo>
                  <a:lnTo>
                    <a:pt x="90897" y="165872"/>
                  </a:lnTo>
                  <a:lnTo>
                    <a:pt x="80342" y="171288"/>
                  </a:lnTo>
                  <a:lnTo>
                    <a:pt x="68741" y="175974"/>
                  </a:lnTo>
                  <a:lnTo>
                    <a:pt x="55033" y="180266"/>
                  </a:lnTo>
                  <a:lnTo>
                    <a:pt x="34672" y="18454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27195" y="1263419"/>
              <a:ext cx="255771" cy="348391"/>
            </a:xfrm>
            <a:custGeom>
              <a:avLst/>
              <a:gdLst/>
              <a:ahLst/>
              <a:cxnLst/>
              <a:rect l="0" t="0" r="0" b="0"/>
              <a:pathLst>
                <a:path w="255771" h="348391">
                  <a:moveTo>
                    <a:pt x="127271" y="0"/>
                  </a:moveTo>
                  <a:lnTo>
                    <a:pt x="115536" y="67"/>
                  </a:lnTo>
                  <a:lnTo>
                    <a:pt x="104407" y="708"/>
                  </a:lnTo>
                  <a:lnTo>
                    <a:pt x="92818" y="2009"/>
                  </a:lnTo>
                  <a:lnTo>
                    <a:pt x="81003" y="4041"/>
                  </a:lnTo>
                  <a:lnTo>
                    <a:pt x="69640" y="7006"/>
                  </a:lnTo>
                  <a:lnTo>
                    <a:pt x="59090" y="10926"/>
                  </a:lnTo>
                  <a:lnTo>
                    <a:pt x="49388" y="15675"/>
                  </a:lnTo>
                  <a:lnTo>
                    <a:pt x="40417" y="21078"/>
                  </a:lnTo>
                  <a:lnTo>
                    <a:pt x="32018" y="26975"/>
                  </a:lnTo>
                  <a:lnTo>
                    <a:pt x="24208" y="33390"/>
                  </a:lnTo>
                  <a:lnTo>
                    <a:pt x="17176" y="40527"/>
                  </a:lnTo>
                  <a:lnTo>
                    <a:pt x="10968" y="48439"/>
                  </a:lnTo>
                  <a:lnTo>
                    <a:pt x="5814" y="57041"/>
                  </a:lnTo>
                  <a:lnTo>
                    <a:pt x="2182" y="66193"/>
                  </a:lnTo>
                  <a:lnTo>
                    <a:pt x="197" y="75754"/>
                  </a:lnTo>
                  <a:lnTo>
                    <a:pt x="0" y="85446"/>
                  </a:lnTo>
                  <a:lnTo>
                    <a:pt x="1912" y="94872"/>
                  </a:lnTo>
                  <a:lnTo>
                    <a:pt x="5903" y="103834"/>
                  </a:lnTo>
                  <a:lnTo>
                    <a:pt x="11668" y="112156"/>
                  </a:lnTo>
                  <a:lnTo>
                    <a:pt x="18817" y="119600"/>
                  </a:lnTo>
                  <a:lnTo>
                    <a:pt x="26995" y="126120"/>
                  </a:lnTo>
                  <a:lnTo>
                    <a:pt x="36077" y="131669"/>
                  </a:lnTo>
                  <a:lnTo>
                    <a:pt x="46149" y="136106"/>
                  </a:lnTo>
                  <a:lnTo>
                    <a:pt x="57174" y="139454"/>
                  </a:lnTo>
                  <a:lnTo>
                    <a:pt x="68677" y="141551"/>
                  </a:lnTo>
                  <a:lnTo>
                    <a:pt x="79866" y="141985"/>
                  </a:lnTo>
                  <a:lnTo>
                    <a:pt x="90317" y="140674"/>
                  </a:lnTo>
                  <a:lnTo>
                    <a:pt x="99959" y="137506"/>
                  </a:lnTo>
                  <a:lnTo>
                    <a:pt x="108897" y="132181"/>
                  </a:lnTo>
                  <a:lnTo>
                    <a:pt x="117266" y="124749"/>
                  </a:lnTo>
                  <a:lnTo>
                    <a:pt x="124717" y="115692"/>
                  </a:lnTo>
                  <a:lnTo>
                    <a:pt x="130444" y="105712"/>
                  </a:lnTo>
                  <a:lnTo>
                    <a:pt x="134141" y="95306"/>
                  </a:lnTo>
                  <a:lnTo>
                    <a:pt x="135641" y="84899"/>
                  </a:lnTo>
                  <a:lnTo>
                    <a:pt x="134678" y="74919"/>
                  </a:lnTo>
                  <a:lnTo>
                    <a:pt x="131412" y="65594"/>
                  </a:lnTo>
                  <a:lnTo>
                    <a:pt x="128051" y="58659"/>
                  </a:lnTo>
                  <a:lnTo>
                    <a:pt x="127433" y="56415"/>
                  </a:lnTo>
                  <a:lnTo>
                    <a:pt x="129423" y="58374"/>
                  </a:lnTo>
                  <a:lnTo>
                    <a:pt x="133213" y="63298"/>
                  </a:lnTo>
                  <a:lnTo>
                    <a:pt x="138160" y="70174"/>
                  </a:lnTo>
                  <a:lnTo>
                    <a:pt x="143844" y="78321"/>
                  </a:lnTo>
                  <a:lnTo>
                    <a:pt x="149994" y="87458"/>
                  </a:lnTo>
                  <a:lnTo>
                    <a:pt x="156447" y="97604"/>
                  </a:lnTo>
                  <a:lnTo>
                    <a:pt x="163090" y="108710"/>
                  </a:lnTo>
                  <a:lnTo>
                    <a:pt x="169690" y="120787"/>
                  </a:lnTo>
                  <a:lnTo>
                    <a:pt x="175899" y="133962"/>
                  </a:lnTo>
                  <a:lnTo>
                    <a:pt x="181558" y="148197"/>
                  </a:lnTo>
                  <a:lnTo>
                    <a:pt x="186680" y="163164"/>
                  </a:lnTo>
                  <a:lnTo>
                    <a:pt x="191355" y="178358"/>
                  </a:lnTo>
                  <a:lnTo>
                    <a:pt x="195686" y="193465"/>
                  </a:lnTo>
                  <a:lnTo>
                    <a:pt x="199766" y="208370"/>
                  </a:lnTo>
                  <a:lnTo>
                    <a:pt x="203666" y="223065"/>
                  </a:lnTo>
                  <a:lnTo>
                    <a:pt x="207441" y="237579"/>
                  </a:lnTo>
                  <a:lnTo>
                    <a:pt x="211131" y="251954"/>
                  </a:lnTo>
                  <a:lnTo>
                    <a:pt x="214763" y="266226"/>
                  </a:lnTo>
                  <a:lnTo>
                    <a:pt x="218345" y="280425"/>
                  </a:lnTo>
                  <a:lnTo>
                    <a:pt x="221562" y="294573"/>
                  </a:lnTo>
                  <a:lnTo>
                    <a:pt x="223812" y="308685"/>
                  </a:lnTo>
                  <a:lnTo>
                    <a:pt x="224834" y="322741"/>
                  </a:lnTo>
                  <a:lnTo>
                    <a:pt x="224515" y="335590"/>
                  </a:lnTo>
                  <a:lnTo>
                    <a:pt x="222039" y="344640"/>
                  </a:lnTo>
                  <a:lnTo>
                    <a:pt x="217419" y="348390"/>
                  </a:lnTo>
                  <a:lnTo>
                    <a:pt x="212375" y="347226"/>
                  </a:lnTo>
                  <a:lnTo>
                    <a:pt x="207572" y="342218"/>
                  </a:lnTo>
                  <a:lnTo>
                    <a:pt x="202932" y="334407"/>
                  </a:lnTo>
                  <a:lnTo>
                    <a:pt x="198095" y="324619"/>
                  </a:lnTo>
                  <a:lnTo>
                    <a:pt x="192868" y="313458"/>
                  </a:lnTo>
                  <a:lnTo>
                    <a:pt x="187383" y="301192"/>
                  </a:lnTo>
                  <a:lnTo>
                    <a:pt x="182006" y="287814"/>
                  </a:lnTo>
                  <a:lnTo>
                    <a:pt x="176946" y="273409"/>
                  </a:lnTo>
                  <a:lnTo>
                    <a:pt x="172245" y="258479"/>
                  </a:lnTo>
                  <a:lnTo>
                    <a:pt x="167861" y="243835"/>
                  </a:lnTo>
                  <a:lnTo>
                    <a:pt x="163728" y="229910"/>
                  </a:lnTo>
                  <a:lnTo>
                    <a:pt x="159783" y="216780"/>
                  </a:lnTo>
                  <a:lnTo>
                    <a:pt x="155975" y="204348"/>
                  </a:lnTo>
                  <a:lnTo>
                    <a:pt x="152261" y="192461"/>
                  </a:lnTo>
                  <a:lnTo>
                    <a:pt x="148612" y="180816"/>
                  </a:lnTo>
                  <a:lnTo>
                    <a:pt x="145009" y="168990"/>
                  </a:lnTo>
                  <a:lnTo>
                    <a:pt x="141442" y="156765"/>
                  </a:lnTo>
                  <a:lnTo>
                    <a:pt x="138063" y="144110"/>
                  </a:lnTo>
                  <a:lnTo>
                    <a:pt x="135173" y="131082"/>
                  </a:lnTo>
                  <a:lnTo>
                    <a:pt x="132908" y="117771"/>
                  </a:lnTo>
                  <a:lnTo>
                    <a:pt x="131556" y="104578"/>
                  </a:lnTo>
                  <a:lnTo>
                    <a:pt x="131631" y="92180"/>
                  </a:lnTo>
                  <a:lnTo>
                    <a:pt x="133279" y="80879"/>
                  </a:lnTo>
                  <a:lnTo>
                    <a:pt x="136335" y="70478"/>
                  </a:lnTo>
                  <a:lnTo>
                    <a:pt x="140521" y="60492"/>
                  </a:lnTo>
                  <a:lnTo>
                    <a:pt x="145560" y="50594"/>
                  </a:lnTo>
                  <a:lnTo>
                    <a:pt x="151382" y="40961"/>
                  </a:lnTo>
                  <a:lnTo>
                    <a:pt x="158114" y="32164"/>
                  </a:lnTo>
                  <a:lnTo>
                    <a:pt x="165755" y="24476"/>
                  </a:lnTo>
                  <a:lnTo>
                    <a:pt x="174343" y="18177"/>
                  </a:lnTo>
                  <a:lnTo>
                    <a:pt x="184017" y="13702"/>
                  </a:lnTo>
                  <a:lnTo>
                    <a:pt x="194742" y="11114"/>
                  </a:lnTo>
                  <a:lnTo>
                    <a:pt x="206028" y="10497"/>
                  </a:lnTo>
                  <a:lnTo>
                    <a:pt x="217065" y="12120"/>
                  </a:lnTo>
                  <a:lnTo>
                    <a:pt x="227400" y="15918"/>
                  </a:lnTo>
                  <a:lnTo>
                    <a:pt x="236626" y="21720"/>
                  </a:lnTo>
                  <a:lnTo>
                    <a:pt x="244219" y="29426"/>
                  </a:lnTo>
                  <a:lnTo>
                    <a:pt x="250052" y="38788"/>
                  </a:lnTo>
                  <a:lnTo>
                    <a:pt x="254002" y="49309"/>
                  </a:lnTo>
                  <a:lnTo>
                    <a:pt x="255770" y="60354"/>
                  </a:lnTo>
                  <a:lnTo>
                    <a:pt x="255402" y="71509"/>
                  </a:lnTo>
                  <a:lnTo>
                    <a:pt x="253056" y="82268"/>
                  </a:lnTo>
                  <a:lnTo>
                    <a:pt x="248824" y="91960"/>
                  </a:lnTo>
                  <a:lnTo>
                    <a:pt x="242953" y="100322"/>
                  </a:lnTo>
                  <a:lnTo>
                    <a:pt x="236040" y="107295"/>
                  </a:lnTo>
                  <a:lnTo>
                    <a:pt x="228164" y="113519"/>
                  </a:lnTo>
                  <a:lnTo>
                    <a:pt x="217521" y="119537"/>
                  </a:lnTo>
                  <a:lnTo>
                    <a:pt x="20097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94852" y="1276216"/>
              <a:ext cx="118184" cy="302535"/>
            </a:xfrm>
            <a:custGeom>
              <a:avLst/>
              <a:gdLst/>
              <a:ahLst/>
              <a:cxnLst/>
              <a:rect l="0" t="0" r="0" b="0"/>
              <a:pathLst>
                <a:path w="118184" h="302535">
                  <a:moveTo>
                    <a:pt x="28070" y="103017"/>
                  </a:moveTo>
                  <a:lnTo>
                    <a:pt x="28138" y="114752"/>
                  </a:lnTo>
                  <a:lnTo>
                    <a:pt x="28778" y="125881"/>
                  </a:lnTo>
                  <a:lnTo>
                    <a:pt x="30069" y="137479"/>
                  </a:lnTo>
                  <a:lnTo>
                    <a:pt x="31756" y="149640"/>
                  </a:lnTo>
                  <a:lnTo>
                    <a:pt x="33424" y="162300"/>
                  </a:lnTo>
                  <a:lnTo>
                    <a:pt x="34842" y="175352"/>
                  </a:lnTo>
                  <a:lnTo>
                    <a:pt x="36113" y="188531"/>
                  </a:lnTo>
                  <a:lnTo>
                    <a:pt x="37572" y="201448"/>
                  </a:lnTo>
                  <a:lnTo>
                    <a:pt x="39405" y="213914"/>
                  </a:lnTo>
                  <a:lnTo>
                    <a:pt x="41637" y="226081"/>
                  </a:lnTo>
                  <a:lnTo>
                    <a:pt x="44213" y="238323"/>
                  </a:lnTo>
                  <a:lnTo>
                    <a:pt x="47055" y="250858"/>
                  </a:lnTo>
                  <a:lnTo>
                    <a:pt x="49930" y="263737"/>
                  </a:lnTo>
                  <a:lnTo>
                    <a:pt x="52474" y="276922"/>
                  </a:lnTo>
                  <a:lnTo>
                    <a:pt x="54484" y="290253"/>
                  </a:lnTo>
                  <a:lnTo>
                    <a:pt x="54949" y="300192"/>
                  </a:lnTo>
                  <a:lnTo>
                    <a:pt x="53248" y="302534"/>
                  </a:lnTo>
                  <a:lnTo>
                    <a:pt x="50656" y="298876"/>
                  </a:lnTo>
                  <a:lnTo>
                    <a:pt x="47738" y="291534"/>
                  </a:lnTo>
                  <a:lnTo>
                    <a:pt x="44648" y="282273"/>
                  </a:lnTo>
                  <a:lnTo>
                    <a:pt x="41439" y="272126"/>
                  </a:lnTo>
                  <a:lnTo>
                    <a:pt x="38140" y="261615"/>
                  </a:lnTo>
                  <a:lnTo>
                    <a:pt x="34778" y="250979"/>
                  </a:lnTo>
                  <a:lnTo>
                    <a:pt x="31369" y="240311"/>
                  </a:lnTo>
                  <a:lnTo>
                    <a:pt x="27929" y="229321"/>
                  </a:lnTo>
                  <a:lnTo>
                    <a:pt x="24465" y="217404"/>
                  </a:lnTo>
                  <a:lnTo>
                    <a:pt x="20987" y="204296"/>
                  </a:lnTo>
                  <a:lnTo>
                    <a:pt x="17499" y="189895"/>
                  </a:lnTo>
                  <a:lnTo>
                    <a:pt x="14003" y="174091"/>
                  </a:lnTo>
                  <a:lnTo>
                    <a:pt x="10507" y="156982"/>
                  </a:lnTo>
                  <a:lnTo>
                    <a:pt x="7177" y="139121"/>
                  </a:lnTo>
                  <a:lnTo>
                    <a:pt x="4321" y="121373"/>
                  </a:lnTo>
                  <a:lnTo>
                    <a:pt x="2072" y="104224"/>
                  </a:lnTo>
                  <a:lnTo>
                    <a:pt x="564" y="87949"/>
                  </a:lnTo>
                  <a:lnTo>
                    <a:pt x="0" y="72786"/>
                  </a:lnTo>
                  <a:lnTo>
                    <a:pt x="404" y="58740"/>
                  </a:lnTo>
                  <a:lnTo>
                    <a:pt x="1811" y="45816"/>
                  </a:lnTo>
                  <a:lnTo>
                    <a:pt x="4352" y="34113"/>
                  </a:lnTo>
                  <a:lnTo>
                    <a:pt x="7995" y="23582"/>
                  </a:lnTo>
                  <a:lnTo>
                    <a:pt x="12899" y="14523"/>
                  </a:lnTo>
                  <a:lnTo>
                    <a:pt x="19472" y="7640"/>
                  </a:lnTo>
                  <a:lnTo>
                    <a:pt x="27780" y="3124"/>
                  </a:lnTo>
                  <a:lnTo>
                    <a:pt x="37443" y="718"/>
                  </a:lnTo>
                  <a:lnTo>
                    <a:pt x="47837" y="0"/>
                  </a:lnTo>
                  <a:lnTo>
                    <a:pt x="58531" y="555"/>
                  </a:lnTo>
                  <a:lnTo>
                    <a:pt x="69301" y="2196"/>
                  </a:lnTo>
                  <a:lnTo>
                    <a:pt x="80058" y="4958"/>
                  </a:lnTo>
                  <a:lnTo>
                    <a:pt x="90754" y="8778"/>
                  </a:lnTo>
                  <a:lnTo>
                    <a:pt x="100731" y="13646"/>
                  </a:lnTo>
                  <a:lnTo>
                    <a:pt x="108769" y="19670"/>
                  </a:lnTo>
                  <a:lnTo>
                    <a:pt x="114351" y="26799"/>
                  </a:lnTo>
                  <a:lnTo>
                    <a:pt x="117454" y="34859"/>
                  </a:lnTo>
                  <a:lnTo>
                    <a:pt x="118183" y="43640"/>
                  </a:lnTo>
                  <a:lnTo>
                    <a:pt x="116856" y="52948"/>
                  </a:lnTo>
                  <a:lnTo>
                    <a:pt x="113903" y="62468"/>
                  </a:lnTo>
                  <a:lnTo>
                    <a:pt x="109727" y="71780"/>
                  </a:lnTo>
                  <a:lnTo>
                    <a:pt x="104666" y="80665"/>
                  </a:lnTo>
                  <a:lnTo>
                    <a:pt x="98815" y="88935"/>
                  </a:lnTo>
                  <a:lnTo>
                    <a:pt x="92058" y="96344"/>
                  </a:lnTo>
                  <a:lnTo>
                    <a:pt x="84414" y="102841"/>
                  </a:lnTo>
                  <a:lnTo>
                    <a:pt x="76470" y="108391"/>
                  </a:lnTo>
                  <a:lnTo>
                    <a:pt x="68516" y="113423"/>
                  </a:lnTo>
                  <a:lnTo>
                    <a:pt x="59856" y="118380"/>
                  </a:lnTo>
                  <a:lnTo>
                    <a:pt x="49127" y="124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45903" y="1283461"/>
              <a:ext cx="115971" cy="117530"/>
            </a:xfrm>
            <a:custGeom>
              <a:avLst/>
              <a:gdLst/>
              <a:ahLst/>
              <a:cxnLst/>
              <a:rect l="0" t="0" r="0" b="0"/>
              <a:pathLst>
                <a:path w="115971" h="117530">
                  <a:moveTo>
                    <a:pt x="87589" y="11544"/>
                  </a:moveTo>
                  <a:lnTo>
                    <a:pt x="81654" y="5877"/>
                  </a:lnTo>
                  <a:lnTo>
                    <a:pt x="75450" y="2233"/>
                  </a:lnTo>
                  <a:lnTo>
                    <a:pt x="68359" y="328"/>
                  </a:lnTo>
                  <a:lnTo>
                    <a:pt x="60591" y="0"/>
                  </a:lnTo>
                  <a:lnTo>
                    <a:pt x="52593" y="1267"/>
                  </a:lnTo>
                  <a:lnTo>
                    <a:pt x="44652" y="3997"/>
                  </a:lnTo>
                  <a:lnTo>
                    <a:pt x="36878" y="8090"/>
                  </a:lnTo>
                  <a:lnTo>
                    <a:pt x="29285" y="13574"/>
                  </a:lnTo>
                  <a:lnTo>
                    <a:pt x="21857" y="20336"/>
                  </a:lnTo>
                  <a:lnTo>
                    <a:pt x="14888" y="28315"/>
                  </a:lnTo>
                  <a:lnTo>
                    <a:pt x="8959" y="37572"/>
                  </a:lnTo>
                  <a:lnTo>
                    <a:pt x="4314" y="48014"/>
                  </a:lnTo>
                  <a:lnTo>
                    <a:pt x="1195" y="59109"/>
                  </a:lnTo>
                  <a:lnTo>
                    <a:pt x="0" y="70015"/>
                  </a:lnTo>
                  <a:lnTo>
                    <a:pt x="760" y="80268"/>
                  </a:lnTo>
                  <a:lnTo>
                    <a:pt x="3372" y="89608"/>
                  </a:lnTo>
                  <a:lnTo>
                    <a:pt x="7784" y="97809"/>
                  </a:lnTo>
                  <a:lnTo>
                    <a:pt x="13790" y="104869"/>
                  </a:lnTo>
                  <a:lnTo>
                    <a:pt x="21245" y="110628"/>
                  </a:lnTo>
                  <a:lnTo>
                    <a:pt x="30140" y="114681"/>
                  </a:lnTo>
                  <a:lnTo>
                    <a:pt x="40341" y="116961"/>
                  </a:lnTo>
                  <a:lnTo>
                    <a:pt x="51442" y="117529"/>
                  </a:lnTo>
                  <a:lnTo>
                    <a:pt x="62886" y="116398"/>
                  </a:lnTo>
                  <a:lnTo>
                    <a:pt x="74312" y="113740"/>
                  </a:lnTo>
                  <a:lnTo>
                    <a:pt x="85254" y="109517"/>
                  </a:lnTo>
                  <a:lnTo>
                    <a:pt x="95070" y="103409"/>
                  </a:lnTo>
                  <a:lnTo>
                    <a:pt x="103506" y="95421"/>
                  </a:lnTo>
                  <a:lnTo>
                    <a:pt x="110170" y="86143"/>
                  </a:lnTo>
                  <a:lnTo>
                    <a:pt x="114372" y="76539"/>
                  </a:lnTo>
                  <a:lnTo>
                    <a:pt x="115970" y="67196"/>
                  </a:lnTo>
                  <a:lnTo>
                    <a:pt x="115112" y="58315"/>
                  </a:lnTo>
                  <a:lnTo>
                    <a:pt x="111962" y="49898"/>
                  </a:lnTo>
                  <a:lnTo>
                    <a:pt x="106855" y="41873"/>
                  </a:lnTo>
                  <a:lnTo>
                    <a:pt x="100476" y="34260"/>
                  </a:lnTo>
                  <a:lnTo>
                    <a:pt x="93024" y="26337"/>
                  </a:lnTo>
                  <a:lnTo>
                    <a:pt x="82736" y="16287"/>
                  </a:lnTo>
                  <a:lnTo>
                    <a:pt x="66532" y="1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19562" y="1273948"/>
              <a:ext cx="107410" cy="157928"/>
            </a:xfrm>
            <a:custGeom>
              <a:avLst/>
              <a:gdLst/>
              <a:ahLst/>
              <a:cxnLst/>
              <a:rect l="0" t="0" r="0" b="0"/>
              <a:pathLst>
                <a:path w="107410" h="157928">
                  <a:moveTo>
                    <a:pt x="82386" y="0"/>
                  </a:moveTo>
                  <a:lnTo>
                    <a:pt x="70718" y="67"/>
                  </a:lnTo>
                  <a:lnTo>
                    <a:pt x="60230" y="707"/>
                  </a:lnTo>
                  <a:lnTo>
                    <a:pt x="49928" y="2008"/>
                  </a:lnTo>
                  <a:lnTo>
                    <a:pt x="39627" y="4041"/>
                  </a:lnTo>
                  <a:lnTo>
                    <a:pt x="29284" y="7005"/>
                  </a:lnTo>
                  <a:lnTo>
                    <a:pt x="18920" y="10925"/>
                  </a:lnTo>
                  <a:lnTo>
                    <a:pt x="9529" y="15674"/>
                  </a:lnTo>
                  <a:lnTo>
                    <a:pt x="2961" y="21078"/>
                  </a:lnTo>
                  <a:lnTo>
                    <a:pt x="0" y="26969"/>
                  </a:lnTo>
                  <a:lnTo>
                    <a:pt x="459" y="33212"/>
                  </a:lnTo>
                  <a:lnTo>
                    <a:pt x="3731" y="39700"/>
                  </a:lnTo>
                  <a:lnTo>
                    <a:pt x="9155" y="46355"/>
                  </a:lnTo>
                  <a:lnTo>
                    <a:pt x="16147" y="52959"/>
                  </a:lnTo>
                  <a:lnTo>
                    <a:pt x="24252" y="59166"/>
                  </a:lnTo>
                  <a:lnTo>
                    <a:pt x="33133" y="64827"/>
                  </a:lnTo>
                  <a:lnTo>
                    <a:pt x="42547" y="70120"/>
                  </a:lnTo>
                  <a:lnTo>
                    <a:pt x="52325" y="75442"/>
                  </a:lnTo>
                  <a:lnTo>
                    <a:pt x="62344" y="81025"/>
                  </a:lnTo>
                  <a:lnTo>
                    <a:pt x="72362" y="86929"/>
                  </a:lnTo>
                  <a:lnTo>
                    <a:pt x="82015" y="93126"/>
                  </a:lnTo>
                  <a:lnTo>
                    <a:pt x="91121" y="99557"/>
                  </a:lnTo>
                  <a:lnTo>
                    <a:pt x="99032" y="106165"/>
                  </a:lnTo>
                  <a:lnTo>
                    <a:pt x="104603" y="112900"/>
                  </a:lnTo>
                  <a:lnTo>
                    <a:pt x="107409" y="119720"/>
                  </a:lnTo>
                  <a:lnTo>
                    <a:pt x="107340" y="126434"/>
                  </a:lnTo>
                  <a:lnTo>
                    <a:pt x="104262" y="132716"/>
                  </a:lnTo>
                  <a:lnTo>
                    <a:pt x="98412" y="138413"/>
                  </a:lnTo>
                  <a:lnTo>
                    <a:pt x="90284" y="143221"/>
                  </a:lnTo>
                  <a:lnTo>
                    <a:pt x="80413" y="146620"/>
                  </a:lnTo>
                  <a:lnTo>
                    <a:pt x="69277" y="148467"/>
                  </a:lnTo>
                  <a:lnTo>
                    <a:pt x="57665" y="149275"/>
                  </a:lnTo>
                  <a:lnTo>
                    <a:pt x="45429" y="150209"/>
                  </a:lnTo>
                  <a:lnTo>
                    <a:pt x="30388" y="152467"/>
                  </a:lnTo>
                  <a:lnTo>
                    <a:pt x="868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75647" y="134764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10463" y="14535"/>
                  </a:lnTo>
                  <a:lnTo>
                    <a:pt x="9822" y="27166"/>
                  </a:lnTo>
                  <a:lnTo>
                    <a:pt x="8531" y="39066"/>
                  </a:lnTo>
                  <a:lnTo>
                    <a:pt x="6835" y="50472"/>
                  </a:lnTo>
                  <a:lnTo>
                    <a:pt x="4985" y="62718"/>
                  </a:lnTo>
                  <a:lnTo>
                    <a:pt x="2817" y="7912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475647" y="12318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644104" y="1189720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67" y="11802"/>
                  </a:lnTo>
                  <a:lnTo>
                    <a:pt x="706" y="23571"/>
                  </a:lnTo>
                  <a:lnTo>
                    <a:pt x="1994" y="36466"/>
                  </a:lnTo>
                  <a:lnTo>
                    <a:pt x="3507" y="50487"/>
                  </a:lnTo>
                  <a:lnTo>
                    <a:pt x="4528" y="65463"/>
                  </a:lnTo>
                  <a:lnTo>
                    <a:pt x="4693" y="81186"/>
                  </a:lnTo>
                  <a:lnTo>
                    <a:pt x="4139" y="97461"/>
                  </a:lnTo>
                  <a:lnTo>
                    <a:pt x="3301" y="114134"/>
                  </a:lnTo>
                  <a:lnTo>
                    <a:pt x="2478" y="131080"/>
                  </a:lnTo>
                  <a:lnTo>
                    <a:pt x="1791" y="148050"/>
                  </a:lnTo>
                  <a:lnTo>
                    <a:pt x="1263" y="164676"/>
                  </a:lnTo>
                  <a:lnTo>
                    <a:pt x="875" y="180787"/>
                  </a:lnTo>
                  <a:lnTo>
                    <a:pt x="601" y="196385"/>
                  </a:lnTo>
                  <a:lnTo>
                    <a:pt x="408" y="211554"/>
                  </a:lnTo>
                  <a:lnTo>
                    <a:pt x="280" y="226372"/>
                  </a:lnTo>
                  <a:lnTo>
                    <a:pt x="392" y="240323"/>
                  </a:lnTo>
                  <a:lnTo>
                    <a:pt x="1222" y="253663"/>
                  </a:lnTo>
                  <a:lnTo>
                    <a:pt x="3963" y="267569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507233" y="1305533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578" y="5801"/>
                  </a:lnTo>
                  <a:lnTo>
                    <a:pt x="170952" y="10725"/>
                  </a:lnTo>
                  <a:lnTo>
                    <a:pt x="159659" y="15223"/>
                  </a:lnTo>
                  <a:lnTo>
                    <a:pt x="146818" y="19271"/>
                  </a:lnTo>
                  <a:lnTo>
                    <a:pt x="132690" y="22636"/>
                  </a:lnTo>
                  <a:lnTo>
                    <a:pt x="117574" y="25249"/>
                  </a:lnTo>
                  <a:lnTo>
                    <a:pt x="102059" y="27349"/>
                  </a:lnTo>
                  <a:lnTo>
                    <a:pt x="86967" y="29376"/>
                  </a:lnTo>
                  <a:lnTo>
                    <a:pt x="72721" y="31591"/>
                  </a:lnTo>
                  <a:lnTo>
                    <a:pt x="59432" y="33921"/>
                  </a:lnTo>
                  <a:lnTo>
                    <a:pt x="45579" y="36277"/>
                  </a:lnTo>
                  <a:lnTo>
                    <a:pt x="27712" y="388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706353" y="1292682"/>
              <a:ext cx="169379" cy="214902"/>
            </a:xfrm>
            <a:custGeom>
              <a:avLst/>
              <a:gdLst/>
              <a:ahLst/>
              <a:cxnLst/>
              <a:rect l="0" t="0" r="0" b="0"/>
              <a:pathLst>
                <a:path w="169379" h="214902">
                  <a:moveTo>
                    <a:pt x="11450" y="76022"/>
                  </a:moveTo>
                  <a:lnTo>
                    <a:pt x="20318" y="73222"/>
                  </a:lnTo>
                  <a:lnTo>
                    <a:pt x="29305" y="71721"/>
                  </a:lnTo>
                  <a:lnTo>
                    <a:pt x="39300" y="71410"/>
                  </a:lnTo>
                  <a:lnTo>
                    <a:pt x="50281" y="71916"/>
                  </a:lnTo>
                  <a:lnTo>
                    <a:pt x="62094" y="72736"/>
                  </a:lnTo>
                  <a:lnTo>
                    <a:pt x="74543" y="73542"/>
                  </a:lnTo>
                  <a:lnTo>
                    <a:pt x="87134" y="73880"/>
                  </a:lnTo>
                  <a:lnTo>
                    <a:pt x="99118" y="73110"/>
                  </a:lnTo>
                  <a:lnTo>
                    <a:pt x="110133" y="70990"/>
                  </a:lnTo>
                  <a:lnTo>
                    <a:pt x="120170" y="67613"/>
                  </a:lnTo>
                  <a:lnTo>
                    <a:pt x="129379" y="63212"/>
                  </a:lnTo>
                  <a:lnTo>
                    <a:pt x="137928" y="58032"/>
                  </a:lnTo>
                  <a:lnTo>
                    <a:pt x="145332" y="52285"/>
                  </a:lnTo>
                  <a:lnTo>
                    <a:pt x="150497" y="46138"/>
                  </a:lnTo>
                  <a:lnTo>
                    <a:pt x="153002" y="39715"/>
                  </a:lnTo>
                  <a:lnTo>
                    <a:pt x="152886" y="33269"/>
                  </a:lnTo>
                  <a:lnTo>
                    <a:pt x="150300" y="27168"/>
                  </a:lnTo>
                  <a:lnTo>
                    <a:pt x="145596" y="21583"/>
                  </a:lnTo>
                  <a:lnTo>
                    <a:pt x="139221" y="16511"/>
                  </a:lnTo>
                  <a:lnTo>
                    <a:pt x="131594" y="11870"/>
                  </a:lnTo>
                  <a:lnTo>
                    <a:pt x="123066" y="7570"/>
                  </a:lnTo>
                  <a:lnTo>
                    <a:pt x="113905" y="3851"/>
                  </a:lnTo>
                  <a:lnTo>
                    <a:pt x="104304" y="1258"/>
                  </a:lnTo>
                  <a:lnTo>
                    <a:pt x="94403" y="0"/>
                  </a:lnTo>
                  <a:lnTo>
                    <a:pt x="84295" y="139"/>
                  </a:lnTo>
                  <a:lnTo>
                    <a:pt x="74050" y="1753"/>
                  </a:lnTo>
                  <a:lnTo>
                    <a:pt x="63715" y="4729"/>
                  </a:lnTo>
                  <a:lnTo>
                    <a:pt x="53486" y="8828"/>
                  </a:lnTo>
                  <a:lnTo>
                    <a:pt x="43691" y="13789"/>
                  </a:lnTo>
                  <a:lnTo>
                    <a:pt x="34477" y="19384"/>
                  </a:lnTo>
                  <a:lnTo>
                    <a:pt x="25984" y="25596"/>
                  </a:lnTo>
                  <a:lnTo>
                    <a:pt x="18426" y="32597"/>
                  </a:lnTo>
                  <a:lnTo>
                    <a:pt x="11833" y="40427"/>
                  </a:lnTo>
                  <a:lnTo>
                    <a:pt x="6406" y="49313"/>
                  </a:lnTo>
                  <a:lnTo>
                    <a:pt x="2582" y="59721"/>
                  </a:lnTo>
                  <a:lnTo>
                    <a:pt x="459" y="71761"/>
                  </a:lnTo>
                  <a:lnTo>
                    <a:pt x="0" y="85085"/>
                  </a:lnTo>
                  <a:lnTo>
                    <a:pt x="1203" y="99092"/>
                  </a:lnTo>
                  <a:lnTo>
                    <a:pt x="3907" y="113358"/>
                  </a:lnTo>
                  <a:lnTo>
                    <a:pt x="7990" y="127512"/>
                  </a:lnTo>
                  <a:lnTo>
                    <a:pt x="13472" y="141160"/>
                  </a:lnTo>
                  <a:lnTo>
                    <a:pt x="20230" y="154142"/>
                  </a:lnTo>
                  <a:lnTo>
                    <a:pt x="28038" y="166163"/>
                  </a:lnTo>
                  <a:lnTo>
                    <a:pt x="36649" y="176719"/>
                  </a:lnTo>
                  <a:lnTo>
                    <a:pt x="45847" y="185672"/>
                  </a:lnTo>
                  <a:lnTo>
                    <a:pt x="55462" y="193195"/>
                  </a:lnTo>
                  <a:lnTo>
                    <a:pt x="65370" y="199572"/>
                  </a:lnTo>
                  <a:lnTo>
                    <a:pt x="75479" y="205080"/>
                  </a:lnTo>
                  <a:lnTo>
                    <a:pt x="85726" y="209629"/>
                  </a:lnTo>
                  <a:lnTo>
                    <a:pt x="96064" y="212789"/>
                  </a:lnTo>
                  <a:lnTo>
                    <a:pt x="106461" y="214440"/>
                  </a:lnTo>
                  <a:lnTo>
                    <a:pt x="116824" y="214901"/>
                  </a:lnTo>
                  <a:lnTo>
                    <a:pt x="128235" y="214812"/>
                  </a:lnTo>
                  <a:lnTo>
                    <a:pt x="143931" y="214165"/>
                  </a:lnTo>
                  <a:lnTo>
                    <a:pt x="169378" y="212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949430" y="14845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431875" y="568538"/>
            <a:ext cx="1905659" cy="526426"/>
            <a:chOff x="1431875" y="568538"/>
            <a:chExt cx="1905659" cy="526426"/>
          </a:xfrm>
        </p:grpSpPr>
        <p:sp>
          <p:nvSpPr>
            <p:cNvPr id="55" name="Freeform 54"/>
            <p:cNvSpPr/>
            <p:nvPr/>
          </p:nvSpPr>
          <p:spPr>
            <a:xfrm>
              <a:off x="1431875" y="863336"/>
              <a:ext cx="284271" cy="1"/>
            </a:xfrm>
            <a:custGeom>
              <a:avLst/>
              <a:gdLst/>
              <a:ahLst/>
              <a:cxnLst/>
              <a:rect l="0" t="0" r="0" b="0"/>
              <a:pathLst>
                <a:path w="284271" h="1">
                  <a:moveTo>
                    <a:pt x="284270" y="0"/>
                  </a:moveTo>
                  <a:lnTo>
                    <a:pt x="272401" y="0"/>
                  </a:lnTo>
                  <a:lnTo>
                    <a:pt x="259991" y="0"/>
                  </a:lnTo>
                  <a:lnTo>
                    <a:pt x="245800" y="0"/>
                  </a:lnTo>
                  <a:lnTo>
                    <a:pt x="229919" y="0"/>
                  </a:lnTo>
                  <a:lnTo>
                    <a:pt x="212626" y="0"/>
                  </a:lnTo>
                  <a:lnTo>
                    <a:pt x="194233" y="0"/>
                  </a:lnTo>
                  <a:lnTo>
                    <a:pt x="174861" y="0"/>
                  </a:lnTo>
                  <a:lnTo>
                    <a:pt x="154433" y="0"/>
                  </a:lnTo>
                  <a:lnTo>
                    <a:pt x="133007" y="0"/>
                  </a:lnTo>
                  <a:lnTo>
                    <a:pt x="111233" y="0"/>
                  </a:lnTo>
                  <a:lnTo>
                    <a:pt x="90223" y="0"/>
                  </a:lnTo>
                  <a:lnTo>
                    <a:pt x="70556" y="0"/>
                  </a:lnTo>
                  <a:lnTo>
                    <a:pt x="52870" y="0"/>
                  </a:lnTo>
                  <a:lnTo>
                    <a:pt x="36386" y="0"/>
                  </a:lnTo>
                  <a:lnTo>
                    <a:pt x="19664" y="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53234" y="579067"/>
              <a:ext cx="31450" cy="515897"/>
            </a:xfrm>
            <a:custGeom>
              <a:avLst/>
              <a:gdLst/>
              <a:ahLst/>
              <a:cxnLst/>
              <a:rect l="0" t="0" r="0" b="0"/>
              <a:pathLst>
                <a:path w="31450" h="515897">
                  <a:moveTo>
                    <a:pt x="31449" y="0"/>
                  </a:moveTo>
                  <a:lnTo>
                    <a:pt x="28583" y="11802"/>
                  </a:lnTo>
                  <a:lnTo>
                    <a:pt x="26441" y="23571"/>
                  </a:lnTo>
                  <a:lnTo>
                    <a:pt x="24833" y="36457"/>
                  </a:lnTo>
                  <a:lnTo>
                    <a:pt x="23480" y="50132"/>
                  </a:lnTo>
                  <a:lnTo>
                    <a:pt x="21983" y="63812"/>
                  </a:lnTo>
                  <a:lnTo>
                    <a:pt x="20137" y="77033"/>
                  </a:lnTo>
                  <a:lnTo>
                    <a:pt x="18069" y="89830"/>
                  </a:lnTo>
                  <a:lnTo>
                    <a:pt x="16137" y="102558"/>
                  </a:lnTo>
                  <a:lnTo>
                    <a:pt x="14537" y="115445"/>
                  </a:lnTo>
                  <a:lnTo>
                    <a:pt x="13140" y="128404"/>
                  </a:lnTo>
                  <a:lnTo>
                    <a:pt x="11595" y="141117"/>
                  </a:lnTo>
                  <a:lnTo>
                    <a:pt x="9710" y="153425"/>
                  </a:lnTo>
                  <a:lnTo>
                    <a:pt x="7612" y="165641"/>
                  </a:lnTo>
                  <a:lnTo>
                    <a:pt x="5658" y="178443"/>
                  </a:lnTo>
                  <a:lnTo>
                    <a:pt x="4046" y="192165"/>
                  </a:lnTo>
                  <a:lnTo>
                    <a:pt x="2812" y="206653"/>
                  </a:lnTo>
                  <a:lnTo>
                    <a:pt x="1908" y="221456"/>
                  </a:lnTo>
                  <a:lnTo>
                    <a:pt x="1265" y="236269"/>
                  </a:lnTo>
                  <a:lnTo>
                    <a:pt x="818" y="250961"/>
                  </a:lnTo>
                  <a:lnTo>
                    <a:pt x="509" y="265505"/>
                  </a:lnTo>
                  <a:lnTo>
                    <a:pt x="299" y="279928"/>
                  </a:lnTo>
                  <a:lnTo>
                    <a:pt x="156" y="294750"/>
                  </a:lnTo>
                  <a:lnTo>
                    <a:pt x="60" y="310918"/>
                  </a:lnTo>
                  <a:lnTo>
                    <a:pt x="0" y="328830"/>
                  </a:lnTo>
                  <a:lnTo>
                    <a:pt x="129" y="347913"/>
                  </a:lnTo>
                  <a:lnTo>
                    <a:pt x="748" y="366955"/>
                  </a:lnTo>
                  <a:lnTo>
                    <a:pt x="1982" y="385250"/>
                  </a:lnTo>
                  <a:lnTo>
                    <a:pt x="3795" y="402939"/>
                  </a:lnTo>
                  <a:lnTo>
                    <a:pt x="6082" y="420715"/>
                  </a:lnTo>
                  <a:lnTo>
                    <a:pt x="8728" y="438979"/>
                  </a:lnTo>
                  <a:lnTo>
                    <a:pt x="11481" y="456922"/>
                  </a:lnTo>
                  <a:lnTo>
                    <a:pt x="14233" y="474454"/>
                  </a:lnTo>
                  <a:lnTo>
                    <a:pt x="17223" y="493121"/>
                  </a:lnTo>
                  <a:lnTo>
                    <a:pt x="20921" y="51589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17676" y="568538"/>
              <a:ext cx="267008" cy="332324"/>
            </a:xfrm>
            <a:custGeom>
              <a:avLst/>
              <a:gdLst/>
              <a:ahLst/>
              <a:cxnLst/>
              <a:rect l="0" t="0" r="0" b="0"/>
              <a:pathLst>
                <a:path w="267008" h="332324">
                  <a:moveTo>
                    <a:pt x="267007" y="242156"/>
                  </a:moveTo>
                  <a:lnTo>
                    <a:pt x="258273" y="245157"/>
                  </a:lnTo>
                  <a:lnTo>
                    <a:pt x="250567" y="248579"/>
                  </a:lnTo>
                  <a:lnTo>
                    <a:pt x="243151" y="252775"/>
                  </a:lnTo>
                  <a:lnTo>
                    <a:pt x="235371" y="257675"/>
                  </a:lnTo>
                  <a:lnTo>
                    <a:pt x="226248" y="263157"/>
                  </a:lnTo>
                  <a:lnTo>
                    <a:pt x="215367" y="269087"/>
                  </a:lnTo>
                  <a:lnTo>
                    <a:pt x="202973" y="275349"/>
                  </a:lnTo>
                  <a:lnTo>
                    <a:pt x="189665" y="281847"/>
                  </a:lnTo>
                  <a:lnTo>
                    <a:pt x="175904" y="288507"/>
                  </a:lnTo>
                  <a:lnTo>
                    <a:pt x="162107" y="295113"/>
                  </a:lnTo>
                  <a:lnTo>
                    <a:pt x="148705" y="301321"/>
                  </a:lnTo>
                  <a:lnTo>
                    <a:pt x="135884" y="306978"/>
                  </a:lnTo>
                  <a:lnTo>
                    <a:pt x="123632" y="312098"/>
                  </a:lnTo>
                  <a:lnTo>
                    <a:pt x="111858" y="316772"/>
                  </a:lnTo>
                  <a:lnTo>
                    <a:pt x="100446" y="321098"/>
                  </a:lnTo>
                  <a:lnTo>
                    <a:pt x="89135" y="325004"/>
                  </a:lnTo>
                  <a:lnTo>
                    <a:pt x="77540" y="328255"/>
                  </a:lnTo>
                  <a:lnTo>
                    <a:pt x="65482" y="330768"/>
                  </a:lnTo>
                  <a:lnTo>
                    <a:pt x="53281" y="332286"/>
                  </a:lnTo>
                  <a:lnTo>
                    <a:pt x="41623" y="332323"/>
                  </a:lnTo>
                  <a:lnTo>
                    <a:pt x="30867" y="330743"/>
                  </a:lnTo>
                  <a:lnTo>
                    <a:pt x="21359" y="327392"/>
                  </a:lnTo>
                  <a:lnTo>
                    <a:pt x="13576" y="321943"/>
                  </a:lnTo>
                  <a:lnTo>
                    <a:pt x="7610" y="314429"/>
                  </a:lnTo>
                  <a:lnTo>
                    <a:pt x="3402" y="305317"/>
                  </a:lnTo>
                  <a:lnTo>
                    <a:pt x="928" y="295300"/>
                  </a:lnTo>
                  <a:lnTo>
                    <a:pt x="0" y="284864"/>
                  </a:lnTo>
                  <a:lnTo>
                    <a:pt x="321" y="274268"/>
                  </a:lnTo>
                  <a:lnTo>
                    <a:pt x="1591" y="263629"/>
                  </a:lnTo>
                  <a:lnTo>
                    <a:pt x="3546" y="252989"/>
                  </a:lnTo>
                  <a:lnTo>
                    <a:pt x="5822" y="242200"/>
                  </a:lnTo>
                  <a:lnTo>
                    <a:pt x="7962" y="230957"/>
                  </a:lnTo>
                  <a:lnTo>
                    <a:pt x="9735" y="219132"/>
                  </a:lnTo>
                  <a:lnTo>
                    <a:pt x="11263" y="206917"/>
                  </a:lnTo>
                  <a:lnTo>
                    <a:pt x="12904" y="194717"/>
                  </a:lnTo>
                  <a:lnTo>
                    <a:pt x="14858" y="182760"/>
                  </a:lnTo>
                  <a:lnTo>
                    <a:pt x="17003" y="170782"/>
                  </a:lnTo>
                  <a:lnTo>
                    <a:pt x="18990" y="158141"/>
                  </a:lnTo>
                  <a:lnTo>
                    <a:pt x="20629" y="144528"/>
                  </a:lnTo>
                  <a:lnTo>
                    <a:pt x="22051" y="130113"/>
                  </a:lnTo>
                  <a:lnTo>
                    <a:pt x="23613" y="115358"/>
                  </a:lnTo>
                  <a:lnTo>
                    <a:pt x="25515" y="100582"/>
                  </a:lnTo>
                  <a:lnTo>
                    <a:pt x="27794" y="86085"/>
                  </a:lnTo>
                  <a:lnTo>
                    <a:pt x="30402" y="72204"/>
                  </a:lnTo>
                  <a:lnTo>
                    <a:pt x="33270" y="59066"/>
                  </a:lnTo>
                  <a:lnTo>
                    <a:pt x="36373" y="46871"/>
                  </a:lnTo>
                  <a:lnTo>
                    <a:pt x="40142" y="34688"/>
                  </a:lnTo>
                  <a:lnTo>
                    <a:pt x="46026" y="20328"/>
                  </a:lnTo>
                  <a:lnTo>
                    <a:pt x="56438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63709" y="821222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8993" y="2867"/>
                  </a:lnTo>
                  <a:lnTo>
                    <a:pt x="139366" y="5009"/>
                  </a:lnTo>
                  <a:lnTo>
                    <a:pt x="128078" y="6617"/>
                  </a:lnTo>
                  <a:lnTo>
                    <a:pt x="115411" y="7970"/>
                  </a:lnTo>
                  <a:lnTo>
                    <a:pt x="101931" y="9467"/>
                  </a:lnTo>
                  <a:lnTo>
                    <a:pt x="88064" y="11313"/>
                  </a:lnTo>
                  <a:lnTo>
                    <a:pt x="74065" y="13390"/>
                  </a:lnTo>
                  <a:lnTo>
                    <a:pt x="58407" y="15546"/>
                  </a:lnTo>
                  <a:lnTo>
                    <a:pt x="36370" y="17975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16997" y="579067"/>
              <a:ext cx="20537" cy="515897"/>
            </a:xfrm>
            <a:custGeom>
              <a:avLst/>
              <a:gdLst/>
              <a:ahLst/>
              <a:cxnLst/>
              <a:rect l="0" t="0" r="0" b="0"/>
              <a:pathLst>
                <a:path w="20537" h="515897">
                  <a:moveTo>
                    <a:pt x="20536" y="0"/>
                  </a:moveTo>
                  <a:lnTo>
                    <a:pt x="17603" y="8868"/>
                  </a:lnTo>
                  <a:lnTo>
                    <a:pt x="14820" y="17855"/>
                  </a:lnTo>
                  <a:lnTo>
                    <a:pt x="11925" y="27860"/>
                  </a:lnTo>
                  <a:lnTo>
                    <a:pt x="9058" y="39186"/>
                  </a:lnTo>
                  <a:lnTo>
                    <a:pt x="6541" y="52294"/>
                  </a:lnTo>
                  <a:lnTo>
                    <a:pt x="4530" y="67254"/>
                  </a:lnTo>
                  <a:lnTo>
                    <a:pt x="3018" y="83670"/>
                  </a:lnTo>
                  <a:lnTo>
                    <a:pt x="1923" y="100896"/>
                  </a:lnTo>
                  <a:lnTo>
                    <a:pt x="1150" y="118472"/>
                  </a:lnTo>
                  <a:lnTo>
                    <a:pt x="614" y="135998"/>
                  </a:lnTo>
                  <a:lnTo>
                    <a:pt x="246" y="153065"/>
                  </a:lnTo>
                  <a:lnTo>
                    <a:pt x="0" y="169507"/>
                  </a:lnTo>
                  <a:lnTo>
                    <a:pt x="3" y="185514"/>
                  </a:lnTo>
                  <a:lnTo>
                    <a:pt x="537" y="201496"/>
                  </a:lnTo>
                  <a:lnTo>
                    <a:pt x="1709" y="217696"/>
                  </a:lnTo>
                  <a:lnTo>
                    <a:pt x="3311" y="234019"/>
                  </a:lnTo>
                  <a:lnTo>
                    <a:pt x="4924" y="250138"/>
                  </a:lnTo>
                  <a:lnTo>
                    <a:pt x="6309" y="265879"/>
                  </a:lnTo>
                  <a:lnTo>
                    <a:pt x="7559" y="281382"/>
                  </a:lnTo>
                  <a:lnTo>
                    <a:pt x="9005" y="297011"/>
                  </a:lnTo>
                  <a:lnTo>
                    <a:pt x="10825" y="312966"/>
                  </a:lnTo>
                  <a:lnTo>
                    <a:pt x="12878" y="329122"/>
                  </a:lnTo>
                  <a:lnTo>
                    <a:pt x="14802" y="345128"/>
                  </a:lnTo>
                  <a:lnTo>
                    <a:pt x="16394" y="360787"/>
                  </a:lnTo>
                  <a:lnTo>
                    <a:pt x="17615" y="376065"/>
                  </a:lnTo>
                  <a:lnTo>
                    <a:pt x="18509" y="391011"/>
                  </a:lnTo>
                  <a:lnTo>
                    <a:pt x="19146" y="405699"/>
                  </a:lnTo>
                  <a:lnTo>
                    <a:pt x="19590" y="420360"/>
                  </a:lnTo>
                  <a:lnTo>
                    <a:pt x="19896" y="435356"/>
                  </a:lnTo>
                  <a:lnTo>
                    <a:pt x="20105" y="450835"/>
                  </a:lnTo>
                  <a:lnTo>
                    <a:pt x="20246" y="466035"/>
                  </a:lnTo>
                  <a:lnTo>
                    <a:pt x="20358" y="480874"/>
                  </a:lnTo>
                  <a:lnTo>
                    <a:pt x="20449" y="496658"/>
                  </a:lnTo>
                  <a:lnTo>
                    <a:pt x="20536" y="51589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461289" y="2096487"/>
            <a:ext cx="621183" cy="547483"/>
            <a:chOff x="1461289" y="2096487"/>
            <a:chExt cx="621183" cy="547483"/>
          </a:xfrm>
        </p:grpSpPr>
        <p:sp>
          <p:nvSpPr>
            <p:cNvPr id="61" name="Freeform 60"/>
            <p:cNvSpPr/>
            <p:nvPr/>
          </p:nvSpPr>
          <p:spPr>
            <a:xfrm>
              <a:off x="1461289" y="239128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56654" y="10528"/>
                  </a:lnTo>
                  <a:lnTo>
                    <a:pt x="144885" y="10528"/>
                  </a:lnTo>
                  <a:lnTo>
                    <a:pt x="131990" y="10528"/>
                  </a:lnTo>
                  <a:lnTo>
                    <a:pt x="117969" y="10528"/>
                  </a:lnTo>
                  <a:lnTo>
                    <a:pt x="102993" y="10528"/>
                  </a:lnTo>
                  <a:lnTo>
                    <a:pt x="87284" y="10523"/>
                  </a:lnTo>
                  <a:lnTo>
                    <a:pt x="71410" y="10322"/>
                  </a:lnTo>
                  <a:lnTo>
                    <a:pt x="54498" y="9420"/>
                  </a:lnTo>
                  <a:lnTo>
                    <a:pt x="32829" y="6622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40357" y="2096487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42114" y="0"/>
                  </a:moveTo>
                  <a:lnTo>
                    <a:pt x="39180" y="11735"/>
                  </a:lnTo>
                  <a:lnTo>
                    <a:pt x="36397" y="22863"/>
                  </a:lnTo>
                  <a:lnTo>
                    <a:pt x="33498" y="34457"/>
                  </a:lnTo>
                  <a:lnTo>
                    <a:pt x="30457" y="46446"/>
                  </a:lnTo>
                  <a:lnTo>
                    <a:pt x="27292" y="58458"/>
                  </a:lnTo>
                  <a:lnTo>
                    <a:pt x="24033" y="70274"/>
                  </a:lnTo>
                  <a:lnTo>
                    <a:pt x="20868" y="82319"/>
                  </a:lnTo>
                  <a:lnTo>
                    <a:pt x="18125" y="95533"/>
                  </a:lnTo>
                  <a:lnTo>
                    <a:pt x="15950" y="110356"/>
                  </a:lnTo>
                  <a:lnTo>
                    <a:pt x="14320" y="126906"/>
                  </a:lnTo>
                  <a:lnTo>
                    <a:pt x="13144" y="145230"/>
                  </a:lnTo>
                  <a:lnTo>
                    <a:pt x="12311" y="165151"/>
                  </a:lnTo>
                  <a:lnTo>
                    <a:pt x="11564" y="186207"/>
                  </a:lnTo>
                  <a:lnTo>
                    <a:pt x="10522" y="207777"/>
                  </a:lnTo>
                  <a:lnTo>
                    <a:pt x="9005" y="229456"/>
                  </a:lnTo>
                  <a:lnTo>
                    <a:pt x="7171" y="250738"/>
                  </a:lnTo>
                  <a:lnTo>
                    <a:pt x="5401" y="270954"/>
                  </a:lnTo>
                  <a:lnTo>
                    <a:pt x="3916" y="289856"/>
                  </a:lnTo>
                  <a:lnTo>
                    <a:pt x="2768" y="307854"/>
                  </a:lnTo>
                  <a:lnTo>
                    <a:pt x="1924" y="325787"/>
                  </a:lnTo>
                  <a:lnTo>
                    <a:pt x="1321" y="344159"/>
                  </a:lnTo>
                  <a:lnTo>
                    <a:pt x="899" y="363113"/>
                  </a:lnTo>
                  <a:lnTo>
                    <a:pt x="609" y="382610"/>
                  </a:lnTo>
                  <a:lnTo>
                    <a:pt x="410" y="402539"/>
                  </a:lnTo>
                  <a:lnTo>
                    <a:pt x="276" y="422466"/>
                  </a:lnTo>
                  <a:lnTo>
                    <a:pt x="185" y="441685"/>
                  </a:lnTo>
                  <a:lnTo>
                    <a:pt x="124" y="459855"/>
                  </a:lnTo>
                  <a:lnTo>
                    <a:pt x="82" y="476777"/>
                  </a:lnTo>
                  <a:lnTo>
                    <a:pt x="50" y="494078"/>
                  </a:lnTo>
                  <a:lnTo>
                    <a:pt x="24" y="515510"/>
                  </a:lnTo>
                  <a:lnTo>
                    <a:pt x="0" y="5474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19185" y="2138601"/>
              <a:ext cx="252758" cy="301685"/>
            </a:xfrm>
            <a:custGeom>
              <a:avLst/>
              <a:gdLst/>
              <a:ahLst/>
              <a:cxnLst/>
              <a:rect l="0" t="0" r="0" b="0"/>
              <a:pathLst>
                <a:path w="252758" h="301685">
                  <a:moveTo>
                    <a:pt x="252757" y="189513"/>
                  </a:moveTo>
                  <a:lnTo>
                    <a:pt x="241089" y="192446"/>
                  </a:lnTo>
                  <a:lnTo>
                    <a:pt x="230600" y="195228"/>
                  </a:lnTo>
                  <a:lnTo>
                    <a:pt x="220294" y="198133"/>
                  </a:lnTo>
                  <a:lnTo>
                    <a:pt x="209820" y="201346"/>
                  </a:lnTo>
                  <a:lnTo>
                    <a:pt x="198828" y="205159"/>
                  </a:lnTo>
                  <a:lnTo>
                    <a:pt x="187190" y="209681"/>
                  </a:lnTo>
                  <a:lnTo>
                    <a:pt x="175108" y="215017"/>
                  </a:lnTo>
                  <a:lnTo>
                    <a:pt x="163002" y="221353"/>
                  </a:lnTo>
                  <a:lnTo>
                    <a:pt x="151115" y="228687"/>
                  </a:lnTo>
                  <a:lnTo>
                    <a:pt x="139355" y="236713"/>
                  </a:lnTo>
                  <a:lnTo>
                    <a:pt x="127393" y="244938"/>
                  </a:lnTo>
                  <a:lnTo>
                    <a:pt x="115052" y="253055"/>
                  </a:lnTo>
                  <a:lnTo>
                    <a:pt x="102477" y="260791"/>
                  </a:lnTo>
                  <a:lnTo>
                    <a:pt x="90027" y="267833"/>
                  </a:lnTo>
                  <a:lnTo>
                    <a:pt x="77914" y="274090"/>
                  </a:lnTo>
                  <a:lnTo>
                    <a:pt x="66339" y="279799"/>
                  </a:lnTo>
                  <a:lnTo>
                    <a:pt x="55565" y="285408"/>
                  </a:lnTo>
                  <a:lnTo>
                    <a:pt x="45655" y="291170"/>
                  </a:lnTo>
                  <a:lnTo>
                    <a:pt x="36508" y="296516"/>
                  </a:lnTo>
                  <a:lnTo>
                    <a:pt x="27971" y="300209"/>
                  </a:lnTo>
                  <a:lnTo>
                    <a:pt x="19903" y="301684"/>
                  </a:lnTo>
                  <a:lnTo>
                    <a:pt x="12670" y="300857"/>
                  </a:lnTo>
                  <a:lnTo>
                    <a:pt x="7096" y="297785"/>
                  </a:lnTo>
                  <a:lnTo>
                    <a:pt x="3492" y="292746"/>
                  </a:lnTo>
                  <a:lnTo>
                    <a:pt x="1548" y="285974"/>
                  </a:lnTo>
                  <a:lnTo>
                    <a:pt x="615" y="277549"/>
                  </a:lnTo>
                  <a:lnTo>
                    <a:pt x="208" y="267668"/>
                  </a:lnTo>
                  <a:lnTo>
                    <a:pt x="49" y="256614"/>
                  </a:lnTo>
                  <a:lnTo>
                    <a:pt x="0" y="244671"/>
                  </a:lnTo>
                  <a:lnTo>
                    <a:pt x="1" y="232078"/>
                  </a:lnTo>
                  <a:lnTo>
                    <a:pt x="186" y="218860"/>
                  </a:lnTo>
                  <a:lnTo>
                    <a:pt x="849" y="204848"/>
                  </a:lnTo>
                  <a:lnTo>
                    <a:pt x="2116" y="190018"/>
                  </a:lnTo>
                  <a:lnTo>
                    <a:pt x="3952" y="174634"/>
                  </a:lnTo>
                  <a:lnTo>
                    <a:pt x="6256" y="159154"/>
                  </a:lnTo>
                  <a:lnTo>
                    <a:pt x="8918" y="143851"/>
                  </a:lnTo>
                  <a:lnTo>
                    <a:pt x="11840" y="128813"/>
                  </a:lnTo>
                  <a:lnTo>
                    <a:pt x="14947" y="114029"/>
                  </a:lnTo>
                  <a:lnTo>
                    <a:pt x="18179" y="99454"/>
                  </a:lnTo>
                  <a:lnTo>
                    <a:pt x="21330" y="85039"/>
                  </a:lnTo>
                  <a:lnTo>
                    <a:pt x="24067" y="70740"/>
                  </a:lnTo>
                  <a:lnTo>
                    <a:pt x="26239" y="56541"/>
                  </a:lnTo>
                  <a:lnTo>
                    <a:pt x="27871" y="43024"/>
                  </a:lnTo>
                  <a:lnTo>
                    <a:pt x="29225" y="30029"/>
                  </a:lnTo>
                  <a:lnTo>
                    <a:pt x="30420" y="16413"/>
                  </a:lnTo>
                  <a:lnTo>
                    <a:pt x="31659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545725" y="2212300"/>
            <a:ext cx="831752" cy="242156"/>
            <a:chOff x="2545725" y="2212300"/>
            <a:chExt cx="831752" cy="242156"/>
          </a:xfrm>
        </p:grpSpPr>
        <p:sp>
          <p:nvSpPr>
            <p:cNvPr id="65" name="Freeform 64"/>
            <p:cNvSpPr/>
            <p:nvPr/>
          </p:nvSpPr>
          <p:spPr>
            <a:xfrm>
              <a:off x="2693123" y="2212300"/>
              <a:ext cx="20005" cy="242156"/>
            </a:xfrm>
            <a:custGeom>
              <a:avLst/>
              <a:gdLst/>
              <a:ahLst/>
              <a:cxnLst/>
              <a:rect l="0" t="0" r="0" b="0"/>
              <a:pathLst>
                <a:path w="20005" h="242156">
                  <a:moveTo>
                    <a:pt x="10529" y="0"/>
                  </a:moveTo>
                  <a:lnTo>
                    <a:pt x="13396" y="8868"/>
                  </a:lnTo>
                  <a:lnTo>
                    <a:pt x="15538" y="17855"/>
                  </a:lnTo>
                  <a:lnTo>
                    <a:pt x="17141" y="27851"/>
                  </a:lnTo>
                  <a:lnTo>
                    <a:pt x="18321" y="38831"/>
                  </a:lnTo>
                  <a:lnTo>
                    <a:pt x="19170" y="50643"/>
                  </a:lnTo>
                  <a:lnTo>
                    <a:pt x="19763" y="63110"/>
                  </a:lnTo>
                  <a:lnTo>
                    <a:pt x="20004" y="76394"/>
                  </a:lnTo>
                  <a:lnTo>
                    <a:pt x="19640" y="90971"/>
                  </a:lnTo>
                  <a:lnTo>
                    <a:pt x="18581" y="106990"/>
                  </a:lnTo>
                  <a:lnTo>
                    <a:pt x="16886" y="123984"/>
                  </a:lnTo>
                  <a:lnTo>
                    <a:pt x="14677" y="141082"/>
                  </a:lnTo>
                  <a:lnTo>
                    <a:pt x="12085" y="157758"/>
                  </a:lnTo>
                  <a:lnTo>
                    <a:pt x="9368" y="173641"/>
                  </a:lnTo>
                  <a:lnTo>
                    <a:pt x="6645" y="190116"/>
                  </a:lnTo>
                  <a:lnTo>
                    <a:pt x="3677" y="210860"/>
                  </a:lnTo>
                  <a:lnTo>
                    <a:pt x="0" y="24215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45725" y="2328114"/>
              <a:ext cx="326384" cy="25670"/>
            </a:xfrm>
            <a:custGeom>
              <a:avLst/>
              <a:gdLst/>
              <a:ahLst/>
              <a:cxnLst/>
              <a:rect l="0" t="0" r="0" b="0"/>
              <a:pathLst>
                <a:path w="326384" h="25670">
                  <a:moveTo>
                    <a:pt x="326383" y="21057"/>
                  </a:moveTo>
                  <a:lnTo>
                    <a:pt x="317582" y="23856"/>
                  </a:lnTo>
                  <a:lnTo>
                    <a:pt x="309235" y="25358"/>
                  </a:lnTo>
                  <a:lnTo>
                    <a:pt x="300532" y="25669"/>
                  </a:lnTo>
                  <a:lnTo>
                    <a:pt x="291238" y="25163"/>
                  </a:lnTo>
                  <a:lnTo>
                    <a:pt x="281095" y="24343"/>
                  </a:lnTo>
                  <a:lnTo>
                    <a:pt x="270049" y="23528"/>
                  </a:lnTo>
                  <a:lnTo>
                    <a:pt x="258210" y="22844"/>
                  </a:lnTo>
                  <a:lnTo>
                    <a:pt x="245740" y="22317"/>
                  </a:lnTo>
                  <a:lnTo>
                    <a:pt x="232792" y="21927"/>
                  </a:lnTo>
                  <a:lnTo>
                    <a:pt x="219337" y="21479"/>
                  </a:lnTo>
                  <a:lnTo>
                    <a:pt x="205167" y="20639"/>
                  </a:lnTo>
                  <a:lnTo>
                    <a:pt x="190226" y="19258"/>
                  </a:lnTo>
                  <a:lnTo>
                    <a:pt x="174598" y="17516"/>
                  </a:lnTo>
                  <a:lnTo>
                    <a:pt x="158423" y="15806"/>
                  </a:lnTo>
                  <a:lnTo>
                    <a:pt x="141840" y="14362"/>
                  </a:lnTo>
                  <a:lnTo>
                    <a:pt x="125128" y="13242"/>
                  </a:lnTo>
                  <a:lnTo>
                    <a:pt x="108682" y="12415"/>
                  </a:lnTo>
                  <a:lnTo>
                    <a:pt x="92699" y="11820"/>
                  </a:lnTo>
                  <a:lnTo>
                    <a:pt x="77358" y="11234"/>
                  </a:lnTo>
                  <a:lnTo>
                    <a:pt x="62895" y="10301"/>
                  </a:lnTo>
                  <a:lnTo>
                    <a:pt x="49364" y="8857"/>
                  </a:lnTo>
                  <a:lnTo>
                    <a:pt x="37101" y="7064"/>
                  </a:lnTo>
                  <a:lnTo>
                    <a:pt x="25607" y="5133"/>
                  </a:lnTo>
                  <a:lnTo>
                    <a:pt x="13872" y="2893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51134" y="2286000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8" y="0"/>
                  </a:lnTo>
                  <a:lnTo>
                    <a:pt x="67058" y="0"/>
                  </a:lnTo>
                  <a:lnTo>
                    <a:pt x="54021" y="0"/>
                  </a:lnTo>
                  <a:lnTo>
                    <a:pt x="41312" y="0"/>
                  </a:lnTo>
                  <a:lnTo>
                    <a:pt x="28961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045455" y="1938559"/>
            <a:ext cx="1036856" cy="758053"/>
            <a:chOff x="3045455" y="1938559"/>
            <a:chExt cx="1036856" cy="758053"/>
          </a:xfrm>
        </p:grpSpPr>
        <p:sp>
          <p:nvSpPr>
            <p:cNvPr id="69" name="Freeform 68"/>
            <p:cNvSpPr/>
            <p:nvPr/>
          </p:nvSpPr>
          <p:spPr>
            <a:xfrm>
              <a:off x="3045455" y="1949088"/>
              <a:ext cx="216208" cy="621182"/>
            </a:xfrm>
            <a:custGeom>
              <a:avLst/>
              <a:gdLst/>
              <a:ahLst/>
              <a:cxnLst/>
              <a:rect l="0" t="0" r="0" b="0"/>
              <a:pathLst>
                <a:path w="216208" h="621182">
                  <a:moveTo>
                    <a:pt x="216207" y="0"/>
                  </a:moveTo>
                  <a:lnTo>
                    <a:pt x="213207" y="8734"/>
                  </a:lnTo>
                  <a:lnTo>
                    <a:pt x="209784" y="16440"/>
                  </a:lnTo>
                  <a:lnTo>
                    <a:pt x="205588" y="23843"/>
                  </a:lnTo>
                  <a:lnTo>
                    <a:pt x="200688" y="31104"/>
                  </a:lnTo>
                  <a:lnTo>
                    <a:pt x="195207" y="38282"/>
                  </a:lnTo>
                  <a:lnTo>
                    <a:pt x="189271" y="45412"/>
                  </a:lnTo>
                  <a:lnTo>
                    <a:pt x="182837" y="52676"/>
                  </a:lnTo>
                  <a:lnTo>
                    <a:pt x="175691" y="60391"/>
                  </a:lnTo>
                  <a:lnTo>
                    <a:pt x="167778" y="68690"/>
                  </a:lnTo>
                  <a:lnTo>
                    <a:pt x="159346" y="77383"/>
                  </a:lnTo>
                  <a:lnTo>
                    <a:pt x="150841" y="86065"/>
                  </a:lnTo>
                  <a:lnTo>
                    <a:pt x="142524" y="94505"/>
                  </a:lnTo>
                  <a:lnTo>
                    <a:pt x="134312" y="102969"/>
                  </a:lnTo>
                  <a:lnTo>
                    <a:pt x="125886" y="112097"/>
                  </a:lnTo>
                  <a:lnTo>
                    <a:pt x="117073" y="122194"/>
                  </a:lnTo>
                  <a:lnTo>
                    <a:pt x="108018" y="132925"/>
                  </a:lnTo>
                  <a:lnTo>
                    <a:pt x="99086" y="143521"/>
                  </a:lnTo>
                  <a:lnTo>
                    <a:pt x="90483" y="153547"/>
                  </a:lnTo>
                  <a:lnTo>
                    <a:pt x="82248" y="163228"/>
                  </a:lnTo>
                  <a:lnTo>
                    <a:pt x="74337" y="173247"/>
                  </a:lnTo>
                  <a:lnTo>
                    <a:pt x="66680" y="183993"/>
                  </a:lnTo>
                  <a:lnTo>
                    <a:pt x="59045" y="195685"/>
                  </a:lnTo>
                  <a:lnTo>
                    <a:pt x="51073" y="208532"/>
                  </a:lnTo>
                  <a:lnTo>
                    <a:pt x="42602" y="222511"/>
                  </a:lnTo>
                  <a:lnTo>
                    <a:pt x="33962" y="237291"/>
                  </a:lnTo>
                  <a:lnTo>
                    <a:pt x="25848" y="252350"/>
                  </a:lnTo>
                  <a:lnTo>
                    <a:pt x="18620" y="267368"/>
                  </a:lnTo>
                  <a:lnTo>
                    <a:pt x="12464" y="282382"/>
                  </a:lnTo>
                  <a:lnTo>
                    <a:pt x="7553" y="297681"/>
                  </a:lnTo>
                  <a:lnTo>
                    <a:pt x="3850" y="313419"/>
                  </a:lnTo>
                  <a:lnTo>
                    <a:pt x="1330" y="329599"/>
                  </a:lnTo>
                  <a:lnTo>
                    <a:pt x="73" y="346154"/>
                  </a:lnTo>
                  <a:lnTo>
                    <a:pt x="0" y="362995"/>
                  </a:lnTo>
                  <a:lnTo>
                    <a:pt x="915" y="379882"/>
                  </a:lnTo>
                  <a:lnTo>
                    <a:pt x="2590" y="396446"/>
                  </a:lnTo>
                  <a:lnTo>
                    <a:pt x="4830" y="412512"/>
                  </a:lnTo>
                  <a:lnTo>
                    <a:pt x="7638" y="428080"/>
                  </a:lnTo>
                  <a:lnTo>
                    <a:pt x="11200" y="443226"/>
                  </a:lnTo>
                  <a:lnTo>
                    <a:pt x="15560" y="458039"/>
                  </a:lnTo>
                  <a:lnTo>
                    <a:pt x="20623" y="472275"/>
                  </a:lnTo>
                  <a:lnTo>
                    <a:pt x="26246" y="485390"/>
                  </a:lnTo>
                  <a:lnTo>
                    <a:pt x="32294" y="497180"/>
                  </a:lnTo>
                  <a:lnTo>
                    <a:pt x="38812" y="507912"/>
                  </a:lnTo>
                  <a:lnTo>
                    <a:pt x="46020" y="518122"/>
                  </a:lnTo>
                  <a:lnTo>
                    <a:pt x="53980" y="528175"/>
                  </a:lnTo>
                  <a:lnTo>
                    <a:pt x="62614" y="538081"/>
                  </a:lnTo>
                  <a:lnTo>
                    <a:pt x="71787" y="547593"/>
                  </a:lnTo>
                  <a:lnTo>
                    <a:pt x="81376" y="556594"/>
                  </a:lnTo>
                  <a:lnTo>
                    <a:pt x="91596" y="565267"/>
                  </a:lnTo>
                  <a:lnTo>
                    <a:pt x="102973" y="574003"/>
                  </a:lnTo>
                  <a:lnTo>
                    <a:pt x="115681" y="583015"/>
                  </a:lnTo>
                  <a:lnTo>
                    <a:pt x="128845" y="591898"/>
                  </a:lnTo>
                  <a:lnTo>
                    <a:pt x="142012" y="600590"/>
                  </a:lnTo>
                  <a:lnTo>
                    <a:pt x="156342" y="609860"/>
                  </a:lnTo>
                  <a:lnTo>
                    <a:pt x="174093" y="62118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40688" y="2107015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0"/>
                  </a:moveTo>
                  <a:lnTo>
                    <a:pt x="28719" y="11735"/>
                  </a:lnTo>
                  <a:lnTo>
                    <a:pt x="26577" y="22864"/>
                  </a:lnTo>
                  <a:lnTo>
                    <a:pt x="24970" y="34467"/>
                  </a:lnTo>
                  <a:lnTo>
                    <a:pt x="23617" y="46801"/>
                  </a:lnTo>
                  <a:lnTo>
                    <a:pt x="22119" y="60109"/>
                  </a:lnTo>
                  <a:lnTo>
                    <a:pt x="20273" y="74419"/>
                  </a:lnTo>
                  <a:lnTo>
                    <a:pt x="18206" y="89596"/>
                  </a:lnTo>
                  <a:lnTo>
                    <a:pt x="16274" y="105458"/>
                  </a:lnTo>
                  <a:lnTo>
                    <a:pt x="14677" y="121824"/>
                  </a:lnTo>
                  <a:lnTo>
                    <a:pt x="13454" y="138389"/>
                  </a:lnTo>
                  <a:lnTo>
                    <a:pt x="12558" y="154735"/>
                  </a:lnTo>
                  <a:lnTo>
                    <a:pt x="11920" y="170655"/>
                  </a:lnTo>
                  <a:lnTo>
                    <a:pt x="11475" y="186124"/>
                  </a:lnTo>
                  <a:lnTo>
                    <a:pt x="11169" y="201204"/>
                  </a:lnTo>
                  <a:lnTo>
                    <a:pt x="10956" y="215977"/>
                  </a:lnTo>
                  <a:lnTo>
                    <a:pt x="10641" y="230357"/>
                  </a:lnTo>
                  <a:lnTo>
                    <a:pt x="9898" y="244100"/>
                  </a:lnTo>
                  <a:lnTo>
                    <a:pt x="8584" y="257117"/>
                  </a:lnTo>
                  <a:lnTo>
                    <a:pt x="6880" y="269217"/>
                  </a:lnTo>
                  <a:lnTo>
                    <a:pt x="5020" y="281319"/>
                  </a:lnTo>
                  <a:lnTo>
                    <a:pt x="2838" y="295606"/>
                  </a:lnTo>
                  <a:lnTo>
                    <a:pt x="0" y="31585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82844" y="1938559"/>
              <a:ext cx="199467" cy="758053"/>
            </a:xfrm>
            <a:custGeom>
              <a:avLst/>
              <a:gdLst/>
              <a:ahLst/>
              <a:cxnLst/>
              <a:rect l="0" t="0" r="0" b="0"/>
              <a:pathLst>
                <a:path w="199467" h="758053">
                  <a:moveTo>
                    <a:pt x="0" y="0"/>
                  </a:moveTo>
                  <a:lnTo>
                    <a:pt x="8801" y="8801"/>
                  </a:lnTo>
                  <a:lnTo>
                    <a:pt x="17148" y="17148"/>
                  </a:lnTo>
                  <a:lnTo>
                    <a:pt x="25846" y="25851"/>
                  </a:lnTo>
                  <a:lnTo>
                    <a:pt x="34968" y="35145"/>
                  </a:lnTo>
                  <a:lnTo>
                    <a:pt x="44462" y="45288"/>
                  </a:lnTo>
                  <a:lnTo>
                    <a:pt x="54250" y="56324"/>
                  </a:lnTo>
                  <a:lnTo>
                    <a:pt x="64091" y="67818"/>
                  </a:lnTo>
                  <a:lnTo>
                    <a:pt x="73617" y="78992"/>
                  </a:lnTo>
                  <a:lnTo>
                    <a:pt x="82650" y="89428"/>
                  </a:lnTo>
                  <a:lnTo>
                    <a:pt x="91189" y="99060"/>
                  </a:lnTo>
                  <a:lnTo>
                    <a:pt x="99309" y="107989"/>
                  </a:lnTo>
                  <a:lnTo>
                    <a:pt x="107112" y="116378"/>
                  </a:lnTo>
                  <a:lnTo>
                    <a:pt x="114845" y="124862"/>
                  </a:lnTo>
                  <a:lnTo>
                    <a:pt x="122884" y="134477"/>
                  </a:lnTo>
                  <a:lnTo>
                    <a:pt x="131400" y="145691"/>
                  </a:lnTo>
                  <a:lnTo>
                    <a:pt x="140070" y="158141"/>
                  </a:lnTo>
                  <a:lnTo>
                    <a:pt x="148204" y="170956"/>
                  </a:lnTo>
                  <a:lnTo>
                    <a:pt x="155450" y="183573"/>
                  </a:lnTo>
                  <a:lnTo>
                    <a:pt x="161789" y="195788"/>
                  </a:lnTo>
                  <a:lnTo>
                    <a:pt x="167354" y="207589"/>
                  </a:lnTo>
                  <a:lnTo>
                    <a:pt x="172318" y="219039"/>
                  </a:lnTo>
                  <a:lnTo>
                    <a:pt x="176839" y="230219"/>
                  </a:lnTo>
                  <a:lnTo>
                    <a:pt x="181044" y="241199"/>
                  </a:lnTo>
                  <a:lnTo>
                    <a:pt x="185022" y="252052"/>
                  </a:lnTo>
                  <a:lnTo>
                    <a:pt x="188679" y="263310"/>
                  </a:lnTo>
                  <a:lnTo>
                    <a:pt x="191757" y="275926"/>
                  </a:lnTo>
                  <a:lnTo>
                    <a:pt x="194159" y="290302"/>
                  </a:lnTo>
                  <a:lnTo>
                    <a:pt x="195940" y="306026"/>
                  </a:lnTo>
                  <a:lnTo>
                    <a:pt x="197218" y="322191"/>
                  </a:lnTo>
                  <a:lnTo>
                    <a:pt x="198115" y="338210"/>
                  </a:lnTo>
                  <a:lnTo>
                    <a:pt x="198735" y="353861"/>
                  </a:lnTo>
                  <a:lnTo>
                    <a:pt x="199159" y="369123"/>
                  </a:lnTo>
                  <a:lnTo>
                    <a:pt x="199444" y="384046"/>
                  </a:lnTo>
                  <a:lnTo>
                    <a:pt x="199466" y="398541"/>
                  </a:lnTo>
                  <a:lnTo>
                    <a:pt x="198949" y="412368"/>
                  </a:lnTo>
                  <a:lnTo>
                    <a:pt x="197788" y="425458"/>
                  </a:lnTo>
                  <a:lnTo>
                    <a:pt x="196195" y="438048"/>
                  </a:lnTo>
                  <a:lnTo>
                    <a:pt x="194586" y="450576"/>
                  </a:lnTo>
                  <a:lnTo>
                    <a:pt x="193201" y="463301"/>
                  </a:lnTo>
                  <a:lnTo>
                    <a:pt x="191780" y="476136"/>
                  </a:lnTo>
                  <a:lnTo>
                    <a:pt x="189687" y="488759"/>
                  </a:lnTo>
                  <a:lnTo>
                    <a:pt x="186615" y="500994"/>
                  </a:lnTo>
                  <a:lnTo>
                    <a:pt x="182737" y="512821"/>
                  </a:lnTo>
                  <a:lnTo>
                    <a:pt x="178516" y="524295"/>
                  </a:lnTo>
                  <a:lnTo>
                    <a:pt x="174269" y="535499"/>
                  </a:lnTo>
                  <a:lnTo>
                    <a:pt x="170129" y="546667"/>
                  </a:lnTo>
                  <a:lnTo>
                    <a:pt x="166130" y="558165"/>
                  </a:lnTo>
                  <a:lnTo>
                    <a:pt x="162255" y="570162"/>
                  </a:lnTo>
                  <a:lnTo>
                    <a:pt x="158315" y="582491"/>
                  </a:lnTo>
                  <a:lnTo>
                    <a:pt x="153977" y="594768"/>
                  </a:lnTo>
                  <a:lnTo>
                    <a:pt x="149090" y="606766"/>
                  </a:lnTo>
                  <a:lnTo>
                    <a:pt x="143671" y="618433"/>
                  </a:lnTo>
                  <a:lnTo>
                    <a:pt x="137807" y="629799"/>
                  </a:lnTo>
                  <a:lnTo>
                    <a:pt x="131602" y="640926"/>
                  </a:lnTo>
                  <a:lnTo>
                    <a:pt x="125148" y="651873"/>
                  </a:lnTo>
                  <a:lnTo>
                    <a:pt x="118517" y="662690"/>
                  </a:lnTo>
                  <a:lnTo>
                    <a:pt x="111757" y="673421"/>
                  </a:lnTo>
                  <a:lnTo>
                    <a:pt x="104743" y="684256"/>
                  </a:lnTo>
                  <a:lnTo>
                    <a:pt x="97195" y="695523"/>
                  </a:lnTo>
                  <a:lnTo>
                    <a:pt x="89018" y="707347"/>
                  </a:lnTo>
                  <a:lnTo>
                    <a:pt x="80714" y="719096"/>
                  </a:lnTo>
                  <a:lnTo>
                    <a:pt x="72479" y="730629"/>
                  </a:lnTo>
                  <a:lnTo>
                    <a:pt x="63590" y="742962"/>
                  </a:lnTo>
                  <a:lnTo>
                    <a:pt x="52642" y="75805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830294" y="2754254"/>
            <a:ext cx="4375799" cy="642240"/>
            <a:chOff x="4830294" y="2754254"/>
            <a:chExt cx="4375799" cy="642240"/>
          </a:xfrm>
        </p:grpSpPr>
        <p:sp>
          <p:nvSpPr>
            <p:cNvPr id="73" name="Freeform 72"/>
            <p:cNvSpPr/>
            <p:nvPr/>
          </p:nvSpPr>
          <p:spPr>
            <a:xfrm>
              <a:off x="5568779" y="2754254"/>
              <a:ext cx="341525" cy="429734"/>
            </a:xfrm>
            <a:custGeom>
              <a:avLst/>
              <a:gdLst/>
              <a:ahLst/>
              <a:cxnLst/>
              <a:rect l="0" t="0" r="0" b="0"/>
              <a:pathLst>
                <a:path w="341525" h="429734">
                  <a:moveTo>
                    <a:pt x="4612" y="136871"/>
                  </a:moveTo>
                  <a:lnTo>
                    <a:pt x="1813" y="148539"/>
                  </a:lnTo>
                  <a:lnTo>
                    <a:pt x="312" y="159028"/>
                  </a:lnTo>
                  <a:lnTo>
                    <a:pt x="0" y="169343"/>
                  </a:lnTo>
                  <a:lnTo>
                    <a:pt x="507" y="180163"/>
                  </a:lnTo>
                  <a:lnTo>
                    <a:pt x="1326" y="192452"/>
                  </a:lnTo>
                  <a:lnTo>
                    <a:pt x="2146" y="206601"/>
                  </a:lnTo>
                  <a:lnTo>
                    <a:pt x="3003" y="222506"/>
                  </a:lnTo>
                  <a:lnTo>
                    <a:pt x="4178" y="239853"/>
                  </a:lnTo>
                  <a:lnTo>
                    <a:pt x="5812" y="258297"/>
                  </a:lnTo>
                  <a:lnTo>
                    <a:pt x="7739" y="277374"/>
                  </a:lnTo>
                  <a:lnTo>
                    <a:pt x="9579" y="296545"/>
                  </a:lnTo>
                  <a:lnTo>
                    <a:pt x="11114" y="315503"/>
                  </a:lnTo>
                  <a:lnTo>
                    <a:pt x="12297" y="333992"/>
                  </a:lnTo>
                  <a:lnTo>
                    <a:pt x="13165" y="351721"/>
                  </a:lnTo>
                  <a:lnTo>
                    <a:pt x="13786" y="368611"/>
                  </a:lnTo>
                  <a:lnTo>
                    <a:pt x="14218" y="384752"/>
                  </a:lnTo>
                  <a:lnTo>
                    <a:pt x="14517" y="400292"/>
                  </a:lnTo>
                  <a:lnTo>
                    <a:pt x="14692" y="415285"/>
                  </a:lnTo>
                  <a:lnTo>
                    <a:pt x="13813" y="426454"/>
                  </a:lnTo>
                  <a:lnTo>
                    <a:pt x="11517" y="429733"/>
                  </a:lnTo>
                  <a:lnTo>
                    <a:pt x="9361" y="426660"/>
                  </a:lnTo>
                  <a:lnTo>
                    <a:pt x="7788" y="419147"/>
                  </a:lnTo>
                  <a:lnTo>
                    <a:pt x="6720" y="408136"/>
                  </a:lnTo>
                  <a:lnTo>
                    <a:pt x="6010" y="394341"/>
                  </a:lnTo>
                  <a:lnTo>
                    <a:pt x="5540" y="378416"/>
                  </a:lnTo>
                  <a:lnTo>
                    <a:pt x="5228" y="360928"/>
                  </a:lnTo>
                  <a:lnTo>
                    <a:pt x="5022" y="342323"/>
                  </a:lnTo>
                  <a:lnTo>
                    <a:pt x="4885" y="322937"/>
                  </a:lnTo>
                  <a:lnTo>
                    <a:pt x="4793" y="303012"/>
                  </a:lnTo>
                  <a:lnTo>
                    <a:pt x="4733" y="282727"/>
                  </a:lnTo>
                  <a:lnTo>
                    <a:pt x="4692" y="262529"/>
                  </a:lnTo>
                  <a:lnTo>
                    <a:pt x="4666" y="243113"/>
                  </a:lnTo>
                  <a:lnTo>
                    <a:pt x="4653" y="224797"/>
                  </a:lnTo>
                  <a:lnTo>
                    <a:pt x="4813" y="207719"/>
                  </a:lnTo>
                  <a:lnTo>
                    <a:pt x="5454" y="192006"/>
                  </a:lnTo>
                  <a:lnTo>
                    <a:pt x="6702" y="177579"/>
                  </a:lnTo>
                  <a:lnTo>
                    <a:pt x="8524" y="164057"/>
                  </a:lnTo>
                  <a:lnTo>
                    <a:pt x="10818" y="150888"/>
                  </a:lnTo>
                  <a:lnTo>
                    <a:pt x="13477" y="137726"/>
                  </a:lnTo>
                  <a:lnTo>
                    <a:pt x="16568" y="124595"/>
                  </a:lnTo>
                  <a:lnTo>
                    <a:pt x="20320" y="111772"/>
                  </a:lnTo>
                  <a:lnTo>
                    <a:pt x="24820" y="99416"/>
                  </a:lnTo>
                  <a:lnTo>
                    <a:pt x="30487" y="88018"/>
                  </a:lnTo>
                  <a:lnTo>
                    <a:pt x="38112" y="78428"/>
                  </a:lnTo>
                  <a:lnTo>
                    <a:pt x="47958" y="70944"/>
                  </a:lnTo>
                  <a:lnTo>
                    <a:pt x="59978" y="65225"/>
                  </a:lnTo>
                  <a:lnTo>
                    <a:pt x="74092" y="60599"/>
                  </a:lnTo>
                  <a:lnTo>
                    <a:pt x="90027" y="56554"/>
                  </a:lnTo>
                  <a:lnTo>
                    <a:pt x="107250" y="52799"/>
                  </a:lnTo>
                  <a:lnTo>
                    <a:pt x="125094" y="49182"/>
                  </a:lnTo>
                  <a:lnTo>
                    <a:pt x="143117" y="45629"/>
                  </a:lnTo>
                  <a:lnTo>
                    <a:pt x="160792" y="42104"/>
                  </a:lnTo>
                  <a:lnTo>
                    <a:pt x="177433" y="38592"/>
                  </a:lnTo>
                  <a:lnTo>
                    <a:pt x="192785" y="35083"/>
                  </a:lnTo>
                  <a:lnTo>
                    <a:pt x="207418" y="31576"/>
                  </a:lnTo>
                  <a:lnTo>
                    <a:pt x="222470" y="28069"/>
                  </a:lnTo>
                  <a:lnTo>
                    <a:pt x="238559" y="24562"/>
                  </a:lnTo>
                  <a:lnTo>
                    <a:pt x="255302" y="21054"/>
                  </a:lnTo>
                  <a:lnTo>
                    <a:pt x="271635" y="17545"/>
                  </a:lnTo>
                  <a:lnTo>
                    <a:pt x="286943" y="14041"/>
                  </a:lnTo>
                  <a:lnTo>
                    <a:pt x="300672" y="10693"/>
                  </a:lnTo>
                  <a:lnTo>
                    <a:pt x="313441" y="7469"/>
                  </a:lnTo>
                  <a:lnTo>
                    <a:pt x="326362" y="4085"/>
                  </a:lnTo>
                  <a:lnTo>
                    <a:pt x="3415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83920" y="3038524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9059" y="2867"/>
                  </a:lnTo>
                  <a:lnTo>
                    <a:pt x="140072" y="5009"/>
                  </a:lnTo>
                  <a:lnTo>
                    <a:pt x="130081" y="6616"/>
                  </a:lnTo>
                  <a:lnTo>
                    <a:pt x="119274" y="7970"/>
                  </a:lnTo>
                  <a:lnTo>
                    <a:pt x="108110" y="9467"/>
                  </a:lnTo>
                  <a:lnTo>
                    <a:pt x="96905" y="11317"/>
                  </a:lnTo>
                  <a:lnTo>
                    <a:pt x="85794" y="13557"/>
                  </a:lnTo>
                  <a:lnTo>
                    <a:pt x="74809" y="16138"/>
                  </a:lnTo>
                  <a:lnTo>
                    <a:pt x="63948" y="18987"/>
                  </a:lnTo>
                  <a:lnTo>
                    <a:pt x="53256" y="22077"/>
                  </a:lnTo>
                  <a:lnTo>
                    <a:pt x="41582" y="25836"/>
                  </a:lnTo>
                  <a:lnTo>
                    <a:pt x="25666" y="317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65621" y="3059581"/>
              <a:ext cx="111521" cy="113435"/>
            </a:xfrm>
            <a:custGeom>
              <a:avLst/>
              <a:gdLst/>
              <a:ahLst/>
              <a:cxnLst/>
              <a:rect l="0" t="0" r="0" b="0"/>
              <a:pathLst>
                <a:path w="111521" h="113435">
                  <a:moveTo>
                    <a:pt x="81512" y="0"/>
                  </a:moveTo>
                  <a:lnTo>
                    <a:pt x="69844" y="3001"/>
                  </a:lnTo>
                  <a:lnTo>
                    <a:pt x="59354" y="6423"/>
                  </a:lnTo>
                  <a:lnTo>
                    <a:pt x="49057" y="10624"/>
                  </a:lnTo>
                  <a:lnTo>
                    <a:pt x="38929" y="15697"/>
                  </a:lnTo>
                  <a:lnTo>
                    <a:pt x="29234" y="21826"/>
                  </a:lnTo>
                  <a:lnTo>
                    <a:pt x="20111" y="29015"/>
                  </a:lnTo>
                  <a:lnTo>
                    <a:pt x="12027" y="37275"/>
                  </a:lnTo>
                  <a:lnTo>
                    <a:pt x="5810" y="46718"/>
                  </a:lnTo>
                  <a:lnTo>
                    <a:pt x="1755" y="57282"/>
                  </a:lnTo>
                  <a:lnTo>
                    <a:pt x="0" y="68459"/>
                  </a:lnTo>
                  <a:lnTo>
                    <a:pt x="785" y="79421"/>
                  </a:lnTo>
                  <a:lnTo>
                    <a:pt x="3981" y="89700"/>
                  </a:lnTo>
                  <a:lnTo>
                    <a:pt x="9192" y="98718"/>
                  </a:lnTo>
                  <a:lnTo>
                    <a:pt x="15961" y="105639"/>
                  </a:lnTo>
                  <a:lnTo>
                    <a:pt x="23877" y="110213"/>
                  </a:lnTo>
                  <a:lnTo>
                    <a:pt x="32611" y="112673"/>
                  </a:lnTo>
                  <a:lnTo>
                    <a:pt x="41917" y="113434"/>
                  </a:lnTo>
                  <a:lnTo>
                    <a:pt x="51613" y="112912"/>
                  </a:lnTo>
                  <a:lnTo>
                    <a:pt x="61411" y="111296"/>
                  </a:lnTo>
                  <a:lnTo>
                    <a:pt x="70916" y="108551"/>
                  </a:lnTo>
                  <a:lnTo>
                    <a:pt x="79936" y="104743"/>
                  </a:lnTo>
                  <a:lnTo>
                    <a:pt x="88297" y="99883"/>
                  </a:lnTo>
                  <a:lnTo>
                    <a:pt x="95768" y="93864"/>
                  </a:lnTo>
                  <a:lnTo>
                    <a:pt x="102298" y="86738"/>
                  </a:lnTo>
                  <a:lnTo>
                    <a:pt x="107514" y="78681"/>
                  </a:lnTo>
                  <a:lnTo>
                    <a:pt x="110664" y="69902"/>
                  </a:lnTo>
                  <a:lnTo>
                    <a:pt x="111520" y="60600"/>
                  </a:lnTo>
                  <a:lnTo>
                    <a:pt x="110245" y="51189"/>
                  </a:lnTo>
                  <a:lnTo>
                    <a:pt x="106791" y="41274"/>
                  </a:lnTo>
                  <a:lnTo>
                    <a:pt x="98617" y="28870"/>
                  </a:lnTo>
                  <a:lnTo>
                    <a:pt x="8151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84003" y="2859539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7728" y="11736"/>
                  </a:lnTo>
                  <a:lnTo>
                    <a:pt x="6227" y="22865"/>
                  </a:lnTo>
                  <a:lnTo>
                    <a:pt x="5911" y="34468"/>
                  </a:lnTo>
                  <a:lnTo>
                    <a:pt x="6244" y="46802"/>
                  </a:lnTo>
                  <a:lnTo>
                    <a:pt x="6416" y="60110"/>
                  </a:lnTo>
                  <a:lnTo>
                    <a:pt x="5983" y="74419"/>
                  </a:lnTo>
                  <a:lnTo>
                    <a:pt x="5015" y="89597"/>
                  </a:lnTo>
                  <a:lnTo>
                    <a:pt x="3893" y="105458"/>
                  </a:lnTo>
                  <a:lnTo>
                    <a:pt x="2876" y="121834"/>
                  </a:lnTo>
                  <a:lnTo>
                    <a:pt x="2057" y="138744"/>
                  </a:lnTo>
                  <a:lnTo>
                    <a:pt x="1441" y="156387"/>
                  </a:lnTo>
                  <a:lnTo>
                    <a:pt x="995" y="174808"/>
                  </a:lnTo>
                  <a:lnTo>
                    <a:pt x="680" y="193756"/>
                  </a:lnTo>
                  <a:lnTo>
                    <a:pt x="462" y="212781"/>
                  </a:lnTo>
                  <a:lnTo>
                    <a:pt x="312" y="231608"/>
                  </a:lnTo>
                  <a:lnTo>
                    <a:pt x="210" y="249976"/>
                  </a:lnTo>
                  <a:lnTo>
                    <a:pt x="129" y="269674"/>
                  </a:lnTo>
                  <a:lnTo>
                    <a:pt x="63" y="29578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89288" y="2870068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8"/>
                  </a:lnTo>
                  <a:lnTo>
                    <a:pt x="0" y="104632"/>
                  </a:lnTo>
                  <a:lnTo>
                    <a:pt x="0" y="119750"/>
                  </a:lnTo>
                  <a:lnTo>
                    <a:pt x="0" y="134662"/>
                  </a:lnTo>
                  <a:lnTo>
                    <a:pt x="0" y="149360"/>
                  </a:lnTo>
                  <a:lnTo>
                    <a:pt x="0" y="163876"/>
                  </a:lnTo>
                  <a:lnTo>
                    <a:pt x="0" y="178253"/>
                  </a:lnTo>
                  <a:lnTo>
                    <a:pt x="0" y="192525"/>
                  </a:lnTo>
                  <a:lnTo>
                    <a:pt x="0" y="206725"/>
                  </a:lnTo>
                  <a:lnTo>
                    <a:pt x="0" y="220872"/>
                  </a:lnTo>
                  <a:lnTo>
                    <a:pt x="0" y="234985"/>
                  </a:lnTo>
                  <a:lnTo>
                    <a:pt x="0" y="249054"/>
                  </a:lnTo>
                  <a:lnTo>
                    <a:pt x="0" y="262484"/>
                  </a:lnTo>
                  <a:lnTo>
                    <a:pt x="0" y="275409"/>
                  </a:lnTo>
                  <a:lnTo>
                    <a:pt x="0" y="28896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64806" y="3066515"/>
              <a:ext cx="92939" cy="98542"/>
            </a:xfrm>
            <a:custGeom>
              <a:avLst/>
              <a:gdLst/>
              <a:ahLst/>
              <a:cxnLst/>
              <a:rect l="0" t="0" r="0" b="0"/>
              <a:pathLst>
                <a:path w="92939" h="98542">
                  <a:moveTo>
                    <a:pt x="92938" y="3594"/>
                  </a:moveTo>
                  <a:lnTo>
                    <a:pt x="84136" y="862"/>
                  </a:lnTo>
                  <a:lnTo>
                    <a:pt x="75790" y="0"/>
                  </a:lnTo>
                  <a:lnTo>
                    <a:pt x="67095" y="990"/>
                  </a:lnTo>
                  <a:lnTo>
                    <a:pt x="58148" y="3529"/>
                  </a:lnTo>
                  <a:lnTo>
                    <a:pt x="49301" y="7313"/>
                  </a:lnTo>
                  <a:lnTo>
                    <a:pt x="40762" y="12054"/>
                  </a:lnTo>
                  <a:lnTo>
                    <a:pt x="32573" y="17659"/>
                  </a:lnTo>
                  <a:lnTo>
                    <a:pt x="24696" y="24238"/>
                  </a:lnTo>
                  <a:lnTo>
                    <a:pt x="17079" y="31768"/>
                  </a:lnTo>
                  <a:lnTo>
                    <a:pt x="10152" y="40111"/>
                  </a:lnTo>
                  <a:lnTo>
                    <a:pt x="4784" y="49088"/>
                  </a:lnTo>
                  <a:lnTo>
                    <a:pt x="1333" y="58527"/>
                  </a:lnTo>
                  <a:lnTo>
                    <a:pt x="0" y="67966"/>
                  </a:lnTo>
                  <a:lnTo>
                    <a:pt x="1075" y="76690"/>
                  </a:lnTo>
                  <a:lnTo>
                    <a:pt x="4469" y="84359"/>
                  </a:lnTo>
                  <a:lnTo>
                    <a:pt x="9814" y="90659"/>
                  </a:lnTo>
                  <a:lnTo>
                    <a:pt x="16674" y="95142"/>
                  </a:lnTo>
                  <a:lnTo>
                    <a:pt x="24646" y="97743"/>
                  </a:lnTo>
                  <a:lnTo>
                    <a:pt x="33249" y="98541"/>
                  </a:lnTo>
                  <a:lnTo>
                    <a:pt x="41934" y="97572"/>
                  </a:lnTo>
                  <a:lnTo>
                    <a:pt x="50396" y="95031"/>
                  </a:lnTo>
                  <a:lnTo>
                    <a:pt x="58380" y="91057"/>
                  </a:lnTo>
                  <a:lnTo>
                    <a:pt x="65597" y="85650"/>
                  </a:lnTo>
                  <a:lnTo>
                    <a:pt x="71961" y="78946"/>
                  </a:lnTo>
                  <a:lnTo>
                    <a:pt x="77223" y="71255"/>
                  </a:lnTo>
                  <a:lnTo>
                    <a:pt x="81286" y="62021"/>
                  </a:lnTo>
                  <a:lnTo>
                    <a:pt x="83389" y="48199"/>
                  </a:lnTo>
                  <a:lnTo>
                    <a:pt x="82409" y="24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89329" y="3059581"/>
              <a:ext cx="252685" cy="116270"/>
            </a:xfrm>
            <a:custGeom>
              <a:avLst/>
              <a:gdLst/>
              <a:ahLst/>
              <a:cxnLst/>
              <a:rect l="0" t="0" r="0" b="0"/>
              <a:pathLst>
                <a:path w="252685" h="116270">
                  <a:moveTo>
                    <a:pt x="0" y="0"/>
                  </a:moveTo>
                  <a:lnTo>
                    <a:pt x="5734" y="11735"/>
                  </a:lnTo>
                  <a:lnTo>
                    <a:pt x="10017" y="22864"/>
                  </a:lnTo>
                  <a:lnTo>
                    <a:pt x="13228" y="34458"/>
                  </a:lnTo>
                  <a:lnTo>
                    <a:pt x="15763" y="46446"/>
                  </a:lnTo>
                  <a:lnTo>
                    <a:pt x="18108" y="58458"/>
                  </a:lnTo>
                  <a:lnTo>
                    <a:pt x="20565" y="70251"/>
                  </a:lnTo>
                  <a:lnTo>
                    <a:pt x="23565" y="81432"/>
                  </a:lnTo>
                  <a:lnTo>
                    <a:pt x="27727" y="91404"/>
                  </a:lnTo>
                  <a:lnTo>
                    <a:pt x="33271" y="99943"/>
                  </a:lnTo>
                  <a:lnTo>
                    <a:pt x="39929" y="106674"/>
                  </a:lnTo>
                  <a:lnTo>
                    <a:pt x="47155" y="110922"/>
                  </a:lnTo>
                  <a:lnTo>
                    <a:pt x="54567" y="112550"/>
                  </a:lnTo>
                  <a:lnTo>
                    <a:pt x="61980" y="111712"/>
                  </a:lnTo>
                  <a:lnTo>
                    <a:pt x="69330" y="108575"/>
                  </a:lnTo>
                  <a:lnTo>
                    <a:pt x="76603" y="103473"/>
                  </a:lnTo>
                  <a:lnTo>
                    <a:pt x="83808" y="96983"/>
                  </a:lnTo>
                  <a:lnTo>
                    <a:pt x="90959" y="89807"/>
                  </a:lnTo>
                  <a:lnTo>
                    <a:pt x="98085" y="82429"/>
                  </a:lnTo>
                  <a:lnTo>
                    <a:pt x="105711" y="76234"/>
                  </a:lnTo>
                  <a:lnTo>
                    <a:pt x="113633" y="73283"/>
                  </a:lnTo>
                  <a:lnTo>
                    <a:pt x="120639" y="73970"/>
                  </a:lnTo>
                  <a:lnTo>
                    <a:pt x="126963" y="77624"/>
                  </a:lnTo>
                  <a:lnTo>
                    <a:pt x="133089" y="83433"/>
                  </a:lnTo>
                  <a:lnTo>
                    <a:pt x="139446" y="90419"/>
                  </a:lnTo>
                  <a:lnTo>
                    <a:pt x="146434" y="97494"/>
                  </a:lnTo>
                  <a:lnTo>
                    <a:pt x="154193" y="104056"/>
                  </a:lnTo>
                  <a:lnTo>
                    <a:pt x="162665" y="109614"/>
                  </a:lnTo>
                  <a:lnTo>
                    <a:pt x="171718" y="113601"/>
                  </a:lnTo>
                  <a:lnTo>
                    <a:pt x="181205" y="115866"/>
                  </a:lnTo>
                  <a:lnTo>
                    <a:pt x="190844" y="116269"/>
                  </a:lnTo>
                  <a:lnTo>
                    <a:pt x="200234" y="114504"/>
                  </a:lnTo>
                  <a:lnTo>
                    <a:pt x="209172" y="110616"/>
                  </a:lnTo>
                  <a:lnTo>
                    <a:pt x="217476" y="104924"/>
                  </a:lnTo>
                  <a:lnTo>
                    <a:pt x="224908" y="97825"/>
                  </a:lnTo>
                  <a:lnTo>
                    <a:pt x="231421" y="89680"/>
                  </a:lnTo>
                  <a:lnTo>
                    <a:pt x="236964" y="80620"/>
                  </a:lnTo>
                  <a:lnTo>
                    <a:pt x="241397" y="70563"/>
                  </a:lnTo>
                  <a:lnTo>
                    <a:pt x="244752" y="59553"/>
                  </a:lnTo>
                  <a:lnTo>
                    <a:pt x="247198" y="48156"/>
                  </a:lnTo>
                  <a:lnTo>
                    <a:pt x="249197" y="36154"/>
                  </a:lnTo>
                  <a:lnTo>
                    <a:pt x="250925" y="21375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99780" y="3095513"/>
              <a:ext cx="173903" cy="164110"/>
            </a:xfrm>
            <a:custGeom>
              <a:avLst/>
              <a:gdLst/>
              <a:ahLst/>
              <a:cxnLst/>
              <a:rect l="0" t="0" r="0" b="0"/>
              <a:pathLst>
                <a:path w="173903" h="164110">
                  <a:moveTo>
                    <a:pt x="89673" y="48296"/>
                  </a:moveTo>
                  <a:lnTo>
                    <a:pt x="92407" y="39495"/>
                  </a:lnTo>
                  <a:lnTo>
                    <a:pt x="93268" y="31148"/>
                  </a:lnTo>
                  <a:lnTo>
                    <a:pt x="92269" y="22468"/>
                  </a:lnTo>
                  <a:lnTo>
                    <a:pt x="89383" y="14038"/>
                  </a:lnTo>
                  <a:lnTo>
                    <a:pt x="84302" y="7136"/>
                  </a:lnTo>
                  <a:lnTo>
                    <a:pt x="77066" y="2366"/>
                  </a:lnTo>
                  <a:lnTo>
                    <a:pt x="68154" y="0"/>
                  </a:lnTo>
                  <a:lnTo>
                    <a:pt x="58279" y="309"/>
                  </a:lnTo>
                  <a:lnTo>
                    <a:pt x="47953" y="3153"/>
                  </a:lnTo>
                  <a:lnTo>
                    <a:pt x="37770" y="8113"/>
                  </a:lnTo>
                  <a:lnTo>
                    <a:pt x="28474" y="14706"/>
                  </a:lnTo>
                  <a:lnTo>
                    <a:pt x="20381" y="22505"/>
                  </a:lnTo>
                  <a:lnTo>
                    <a:pt x="13611" y="31330"/>
                  </a:lnTo>
                  <a:lnTo>
                    <a:pt x="8272" y="41228"/>
                  </a:lnTo>
                  <a:lnTo>
                    <a:pt x="4274" y="52144"/>
                  </a:lnTo>
                  <a:lnTo>
                    <a:pt x="1553" y="63914"/>
                  </a:lnTo>
                  <a:lnTo>
                    <a:pt x="159" y="76347"/>
                  </a:lnTo>
                  <a:lnTo>
                    <a:pt x="0" y="89260"/>
                  </a:lnTo>
                  <a:lnTo>
                    <a:pt x="1025" y="102185"/>
                  </a:lnTo>
                  <a:lnTo>
                    <a:pt x="3308" y="114403"/>
                  </a:lnTo>
                  <a:lnTo>
                    <a:pt x="6773" y="125562"/>
                  </a:lnTo>
                  <a:lnTo>
                    <a:pt x="11388" y="135019"/>
                  </a:lnTo>
                  <a:lnTo>
                    <a:pt x="17234" y="141710"/>
                  </a:lnTo>
                  <a:lnTo>
                    <a:pt x="24232" y="145311"/>
                  </a:lnTo>
                  <a:lnTo>
                    <a:pt x="31863" y="145966"/>
                  </a:lnTo>
                  <a:lnTo>
                    <a:pt x="39290" y="143912"/>
                  </a:lnTo>
                  <a:lnTo>
                    <a:pt x="46063" y="139572"/>
                  </a:lnTo>
                  <a:lnTo>
                    <a:pt x="52252" y="133443"/>
                  </a:lnTo>
                  <a:lnTo>
                    <a:pt x="58249" y="125984"/>
                  </a:lnTo>
                  <a:lnTo>
                    <a:pt x="64313" y="117566"/>
                  </a:lnTo>
                  <a:lnTo>
                    <a:pt x="70216" y="108307"/>
                  </a:lnTo>
                  <a:lnTo>
                    <a:pt x="75356" y="98108"/>
                  </a:lnTo>
                  <a:lnTo>
                    <a:pt x="79461" y="87085"/>
                  </a:lnTo>
                  <a:lnTo>
                    <a:pt x="83127" y="78811"/>
                  </a:lnTo>
                  <a:lnTo>
                    <a:pt x="87113" y="77293"/>
                  </a:lnTo>
                  <a:lnTo>
                    <a:pt x="91383" y="80662"/>
                  </a:lnTo>
                  <a:lnTo>
                    <a:pt x="96068" y="86913"/>
                  </a:lnTo>
                  <a:lnTo>
                    <a:pt x="101250" y="94846"/>
                  </a:lnTo>
                  <a:lnTo>
                    <a:pt x="106902" y="103761"/>
                  </a:lnTo>
                  <a:lnTo>
                    <a:pt x="113105" y="112939"/>
                  </a:lnTo>
                  <a:lnTo>
                    <a:pt x="120076" y="121532"/>
                  </a:lnTo>
                  <a:lnTo>
                    <a:pt x="127857" y="129143"/>
                  </a:lnTo>
                  <a:lnTo>
                    <a:pt x="136086" y="135802"/>
                  </a:lnTo>
                  <a:lnTo>
                    <a:pt x="145003" y="142522"/>
                  </a:lnTo>
                  <a:lnTo>
                    <a:pt x="156509" y="151005"/>
                  </a:lnTo>
                  <a:lnTo>
                    <a:pt x="173902" y="164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00896" y="2884714"/>
              <a:ext cx="140054" cy="380114"/>
            </a:xfrm>
            <a:custGeom>
              <a:avLst/>
              <a:gdLst/>
              <a:ahLst/>
              <a:cxnLst/>
              <a:rect l="0" t="0" r="0" b="0"/>
              <a:pathLst>
                <a:path w="140054" h="380114">
                  <a:moveTo>
                    <a:pt x="78071" y="311737"/>
                  </a:moveTo>
                  <a:lnTo>
                    <a:pt x="83737" y="305803"/>
                  </a:lnTo>
                  <a:lnTo>
                    <a:pt x="87381" y="299598"/>
                  </a:lnTo>
                  <a:lnTo>
                    <a:pt x="89286" y="292507"/>
                  </a:lnTo>
                  <a:lnTo>
                    <a:pt x="89615" y="284740"/>
                  </a:lnTo>
                  <a:lnTo>
                    <a:pt x="88347" y="276742"/>
                  </a:lnTo>
                  <a:lnTo>
                    <a:pt x="85613" y="268814"/>
                  </a:lnTo>
                  <a:lnTo>
                    <a:pt x="81346" y="261558"/>
                  </a:lnTo>
                  <a:lnTo>
                    <a:pt x="75214" y="255910"/>
                  </a:lnTo>
                  <a:lnTo>
                    <a:pt x="67212" y="252242"/>
                  </a:lnTo>
                  <a:lnTo>
                    <a:pt x="57927" y="250749"/>
                  </a:lnTo>
                  <a:lnTo>
                    <a:pt x="48318" y="251710"/>
                  </a:lnTo>
                  <a:lnTo>
                    <a:pt x="38976" y="255024"/>
                  </a:lnTo>
                  <a:lnTo>
                    <a:pt x="30267" y="260315"/>
                  </a:lnTo>
                  <a:lnTo>
                    <a:pt x="22497" y="267137"/>
                  </a:lnTo>
                  <a:lnTo>
                    <a:pt x="15723" y="275093"/>
                  </a:lnTo>
                  <a:lnTo>
                    <a:pt x="9990" y="284023"/>
                  </a:lnTo>
                  <a:lnTo>
                    <a:pt x="5422" y="293994"/>
                  </a:lnTo>
                  <a:lnTo>
                    <a:pt x="1988" y="304954"/>
                  </a:lnTo>
                  <a:lnTo>
                    <a:pt x="0" y="316584"/>
                  </a:lnTo>
                  <a:lnTo>
                    <a:pt x="172" y="328391"/>
                  </a:lnTo>
                  <a:lnTo>
                    <a:pt x="2697" y="340064"/>
                  </a:lnTo>
                  <a:lnTo>
                    <a:pt x="7326" y="351174"/>
                  </a:lnTo>
                  <a:lnTo>
                    <a:pt x="13638" y="361102"/>
                  </a:lnTo>
                  <a:lnTo>
                    <a:pt x="21206" y="369610"/>
                  </a:lnTo>
                  <a:lnTo>
                    <a:pt x="29351" y="376152"/>
                  </a:lnTo>
                  <a:lnTo>
                    <a:pt x="37189" y="379740"/>
                  </a:lnTo>
                  <a:lnTo>
                    <a:pt x="44266" y="380113"/>
                  </a:lnTo>
                  <a:lnTo>
                    <a:pt x="50506" y="377617"/>
                  </a:lnTo>
                  <a:lnTo>
                    <a:pt x="56012" y="372829"/>
                  </a:lnTo>
                  <a:lnTo>
                    <a:pt x="60944" y="366312"/>
                  </a:lnTo>
                  <a:lnTo>
                    <a:pt x="65616" y="358383"/>
                  </a:lnTo>
                  <a:lnTo>
                    <a:pt x="70454" y="349101"/>
                  </a:lnTo>
                  <a:lnTo>
                    <a:pt x="75681" y="338601"/>
                  </a:lnTo>
                  <a:lnTo>
                    <a:pt x="81332" y="326943"/>
                  </a:lnTo>
                  <a:lnTo>
                    <a:pt x="87350" y="314054"/>
                  </a:lnTo>
                  <a:lnTo>
                    <a:pt x="93653" y="300009"/>
                  </a:lnTo>
                  <a:lnTo>
                    <a:pt x="100003" y="284999"/>
                  </a:lnTo>
                  <a:lnTo>
                    <a:pt x="106034" y="269246"/>
                  </a:lnTo>
                  <a:lnTo>
                    <a:pt x="111562" y="252945"/>
                  </a:lnTo>
                  <a:lnTo>
                    <a:pt x="116425" y="236253"/>
                  </a:lnTo>
                  <a:lnTo>
                    <a:pt x="120393" y="219289"/>
                  </a:lnTo>
                  <a:lnTo>
                    <a:pt x="123436" y="202145"/>
                  </a:lnTo>
                  <a:lnTo>
                    <a:pt x="125836" y="185209"/>
                  </a:lnTo>
                  <a:lnTo>
                    <a:pt x="128070" y="169138"/>
                  </a:lnTo>
                  <a:lnTo>
                    <a:pt x="130426" y="154207"/>
                  </a:lnTo>
                  <a:lnTo>
                    <a:pt x="132842" y="140045"/>
                  </a:lnTo>
                  <a:lnTo>
                    <a:pt x="135011" y="125848"/>
                  </a:lnTo>
                  <a:lnTo>
                    <a:pt x="136766" y="111146"/>
                  </a:lnTo>
                  <a:lnTo>
                    <a:pt x="138098" y="95981"/>
                  </a:lnTo>
                  <a:lnTo>
                    <a:pt x="139066" y="80714"/>
                  </a:lnTo>
                  <a:lnTo>
                    <a:pt x="139748" y="65591"/>
                  </a:lnTo>
                  <a:lnTo>
                    <a:pt x="140053" y="50859"/>
                  </a:lnTo>
                  <a:lnTo>
                    <a:pt x="139732" y="36821"/>
                  </a:lnTo>
                  <a:lnTo>
                    <a:pt x="138693" y="23595"/>
                  </a:lnTo>
                  <a:lnTo>
                    <a:pt x="136672" y="12090"/>
                  </a:lnTo>
                  <a:lnTo>
                    <a:pt x="133181" y="4010"/>
                  </a:lnTo>
                  <a:lnTo>
                    <a:pt x="128102" y="0"/>
                  </a:lnTo>
                  <a:lnTo>
                    <a:pt x="122097" y="73"/>
                  </a:lnTo>
                  <a:lnTo>
                    <a:pt x="116375" y="4143"/>
                  </a:lnTo>
                  <a:lnTo>
                    <a:pt x="111610" y="11733"/>
                  </a:lnTo>
                  <a:lnTo>
                    <a:pt x="107939" y="22147"/>
                  </a:lnTo>
                  <a:lnTo>
                    <a:pt x="105246" y="34691"/>
                  </a:lnTo>
                  <a:lnTo>
                    <a:pt x="103322" y="48771"/>
                  </a:lnTo>
                  <a:lnTo>
                    <a:pt x="101809" y="63607"/>
                  </a:lnTo>
                  <a:lnTo>
                    <a:pt x="100237" y="78251"/>
                  </a:lnTo>
                  <a:lnTo>
                    <a:pt x="98358" y="92215"/>
                  </a:lnTo>
                  <a:lnTo>
                    <a:pt x="96277" y="105726"/>
                  </a:lnTo>
                  <a:lnTo>
                    <a:pt x="94341" y="119486"/>
                  </a:lnTo>
                  <a:lnTo>
                    <a:pt x="92743" y="133898"/>
                  </a:lnTo>
                  <a:lnTo>
                    <a:pt x="91520" y="149040"/>
                  </a:lnTo>
                  <a:lnTo>
                    <a:pt x="90624" y="164824"/>
                  </a:lnTo>
                  <a:lnTo>
                    <a:pt x="89993" y="181112"/>
                  </a:lnTo>
                  <a:lnTo>
                    <a:pt x="89721" y="197612"/>
                  </a:lnTo>
                  <a:lnTo>
                    <a:pt x="90064" y="213908"/>
                  </a:lnTo>
                  <a:lnTo>
                    <a:pt x="91109" y="229786"/>
                  </a:lnTo>
                  <a:lnTo>
                    <a:pt x="92793" y="245056"/>
                  </a:lnTo>
                  <a:lnTo>
                    <a:pt x="94994" y="259471"/>
                  </a:lnTo>
                  <a:lnTo>
                    <a:pt x="97586" y="272982"/>
                  </a:lnTo>
                  <a:lnTo>
                    <a:pt x="100462" y="285701"/>
                  </a:lnTo>
                  <a:lnTo>
                    <a:pt x="103538" y="297790"/>
                  </a:lnTo>
                  <a:lnTo>
                    <a:pt x="106753" y="309396"/>
                  </a:lnTo>
                  <a:lnTo>
                    <a:pt x="110104" y="320196"/>
                  </a:lnTo>
                  <a:lnTo>
                    <a:pt x="114074" y="330467"/>
                  </a:lnTo>
                  <a:lnTo>
                    <a:pt x="120129" y="341114"/>
                  </a:lnTo>
                  <a:lnTo>
                    <a:pt x="130713" y="3538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195493" y="2934779"/>
              <a:ext cx="150708" cy="349169"/>
            </a:xfrm>
            <a:custGeom>
              <a:avLst/>
              <a:gdLst/>
              <a:ahLst/>
              <a:cxnLst/>
              <a:rect l="0" t="0" r="0" b="0"/>
              <a:pathLst>
                <a:path w="150708" h="349169">
                  <a:moveTo>
                    <a:pt x="104572" y="251144"/>
                  </a:moveTo>
                  <a:lnTo>
                    <a:pt x="101437" y="239677"/>
                  </a:lnTo>
                  <a:lnTo>
                    <a:pt x="96734" y="231108"/>
                  </a:lnTo>
                  <a:lnTo>
                    <a:pt x="89955" y="224706"/>
                  </a:lnTo>
                  <a:lnTo>
                    <a:pt x="81680" y="220329"/>
                  </a:lnTo>
                  <a:lnTo>
                    <a:pt x="72862" y="218232"/>
                  </a:lnTo>
                  <a:lnTo>
                    <a:pt x="64106" y="218348"/>
                  </a:lnTo>
                  <a:lnTo>
                    <a:pt x="55648" y="220342"/>
                  </a:lnTo>
                  <a:lnTo>
                    <a:pt x="47528" y="223798"/>
                  </a:lnTo>
                  <a:lnTo>
                    <a:pt x="39710" y="228341"/>
                  </a:lnTo>
                  <a:lnTo>
                    <a:pt x="32292" y="233827"/>
                  </a:lnTo>
                  <a:lnTo>
                    <a:pt x="25524" y="240332"/>
                  </a:lnTo>
                  <a:lnTo>
                    <a:pt x="19485" y="247816"/>
                  </a:lnTo>
                  <a:lnTo>
                    <a:pt x="14105" y="256129"/>
                  </a:lnTo>
                  <a:lnTo>
                    <a:pt x="9256" y="265088"/>
                  </a:lnTo>
                  <a:lnTo>
                    <a:pt x="4826" y="274518"/>
                  </a:lnTo>
                  <a:lnTo>
                    <a:pt x="1359" y="284122"/>
                  </a:lnTo>
                  <a:lnTo>
                    <a:pt x="0" y="293490"/>
                  </a:lnTo>
                  <a:lnTo>
                    <a:pt x="1197" y="302418"/>
                  </a:lnTo>
                  <a:lnTo>
                    <a:pt x="4614" y="310887"/>
                  </a:lnTo>
                  <a:lnTo>
                    <a:pt x="9506" y="318961"/>
                  </a:lnTo>
                  <a:lnTo>
                    <a:pt x="15284" y="326719"/>
                  </a:lnTo>
                  <a:lnTo>
                    <a:pt x="21906" y="333912"/>
                  </a:lnTo>
                  <a:lnTo>
                    <a:pt x="29773" y="339993"/>
                  </a:lnTo>
                  <a:lnTo>
                    <a:pt x="39014" y="344740"/>
                  </a:lnTo>
                  <a:lnTo>
                    <a:pt x="49166" y="347927"/>
                  </a:lnTo>
                  <a:lnTo>
                    <a:pt x="59371" y="349168"/>
                  </a:lnTo>
                  <a:lnTo>
                    <a:pt x="69117" y="348434"/>
                  </a:lnTo>
                  <a:lnTo>
                    <a:pt x="77932" y="345670"/>
                  </a:lnTo>
                  <a:lnTo>
                    <a:pt x="85240" y="340624"/>
                  </a:lnTo>
                  <a:lnTo>
                    <a:pt x="90894" y="333379"/>
                  </a:lnTo>
                  <a:lnTo>
                    <a:pt x="95231" y="324279"/>
                  </a:lnTo>
                  <a:lnTo>
                    <a:pt x="98857" y="313738"/>
                  </a:lnTo>
                  <a:lnTo>
                    <a:pt x="102199" y="302128"/>
                  </a:lnTo>
                  <a:lnTo>
                    <a:pt x="105635" y="289589"/>
                  </a:lnTo>
                  <a:lnTo>
                    <a:pt x="109563" y="276043"/>
                  </a:lnTo>
                  <a:lnTo>
                    <a:pt x="114134" y="261533"/>
                  </a:lnTo>
                  <a:lnTo>
                    <a:pt x="119156" y="246536"/>
                  </a:lnTo>
                  <a:lnTo>
                    <a:pt x="124212" y="231848"/>
                  </a:lnTo>
                  <a:lnTo>
                    <a:pt x="129049" y="217881"/>
                  </a:lnTo>
                  <a:lnTo>
                    <a:pt x="133428" y="204215"/>
                  </a:lnTo>
                  <a:lnTo>
                    <a:pt x="137063" y="189825"/>
                  </a:lnTo>
                  <a:lnTo>
                    <a:pt x="139878" y="174190"/>
                  </a:lnTo>
                  <a:lnTo>
                    <a:pt x="142125" y="157754"/>
                  </a:lnTo>
                  <a:lnTo>
                    <a:pt x="144255" y="141627"/>
                  </a:lnTo>
                  <a:lnTo>
                    <a:pt x="146536" y="126436"/>
                  </a:lnTo>
                  <a:lnTo>
                    <a:pt x="148732" y="111982"/>
                  </a:lnTo>
                  <a:lnTo>
                    <a:pt x="150221" y="97529"/>
                  </a:lnTo>
                  <a:lnTo>
                    <a:pt x="150707" y="82623"/>
                  </a:lnTo>
                  <a:lnTo>
                    <a:pt x="150372" y="67136"/>
                  </a:lnTo>
                  <a:lnTo>
                    <a:pt x="149683" y="51114"/>
                  </a:lnTo>
                  <a:lnTo>
                    <a:pt x="148950" y="34691"/>
                  </a:lnTo>
                  <a:lnTo>
                    <a:pt x="147965" y="19118"/>
                  </a:lnTo>
                  <a:lnTo>
                    <a:pt x="145466" y="6667"/>
                  </a:lnTo>
                  <a:lnTo>
                    <a:pt x="140961" y="0"/>
                  </a:lnTo>
                  <a:lnTo>
                    <a:pt x="136245" y="419"/>
                  </a:lnTo>
                  <a:lnTo>
                    <a:pt x="132662" y="5764"/>
                  </a:lnTo>
                  <a:lnTo>
                    <a:pt x="130237" y="14580"/>
                  </a:lnTo>
                  <a:lnTo>
                    <a:pt x="128647" y="25961"/>
                  </a:lnTo>
                  <a:lnTo>
                    <a:pt x="127612" y="39383"/>
                  </a:lnTo>
                  <a:lnTo>
                    <a:pt x="126936" y="54618"/>
                  </a:lnTo>
                  <a:lnTo>
                    <a:pt x="126488" y="71389"/>
                  </a:lnTo>
                  <a:lnTo>
                    <a:pt x="126024" y="89046"/>
                  </a:lnTo>
                  <a:lnTo>
                    <a:pt x="125183" y="106669"/>
                  </a:lnTo>
                  <a:lnTo>
                    <a:pt x="123812" y="123744"/>
                  </a:lnTo>
                  <a:lnTo>
                    <a:pt x="122248" y="140140"/>
                  </a:lnTo>
                  <a:lnTo>
                    <a:pt x="121191" y="155919"/>
                  </a:lnTo>
                  <a:lnTo>
                    <a:pt x="120999" y="171202"/>
                  </a:lnTo>
                  <a:lnTo>
                    <a:pt x="121534" y="186110"/>
                  </a:lnTo>
                  <a:lnTo>
                    <a:pt x="122358" y="200750"/>
                  </a:lnTo>
                  <a:lnTo>
                    <a:pt x="123181" y="215189"/>
                  </a:lnTo>
                  <a:lnTo>
                    <a:pt x="124207" y="229160"/>
                  </a:lnTo>
                  <a:lnTo>
                    <a:pt x="126028" y="242090"/>
                  </a:lnTo>
                  <a:lnTo>
                    <a:pt x="128909" y="253744"/>
                  </a:lnTo>
                  <a:lnTo>
                    <a:pt x="132505" y="264103"/>
                  </a:lnTo>
                  <a:lnTo>
                    <a:pt x="136378" y="274317"/>
                  </a:lnTo>
                  <a:lnTo>
                    <a:pt x="140875" y="286398"/>
                  </a:lnTo>
                  <a:lnTo>
                    <a:pt x="146686" y="303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26406" y="3154337"/>
              <a:ext cx="2" cy="94758"/>
            </a:xfrm>
            <a:custGeom>
              <a:avLst/>
              <a:gdLst/>
              <a:ahLst/>
              <a:cxnLst/>
              <a:rect l="0" t="0" r="0" b="0"/>
              <a:pathLst>
                <a:path w="2" h="94758">
                  <a:moveTo>
                    <a:pt x="1" y="0"/>
                  </a:moveTo>
                  <a:lnTo>
                    <a:pt x="0" y="11736"/>
                  </a:lnTo>
                  <a:lnTo>
                    <a:pt x="1" y="22864"/>
                  </a:lnTo>
                  <a:lnTo>
                    <a:pt x="1" y="34449"/>
                  </a:lnTo>
                  <a:lnTo>
                    <a:pt x="1" y="46165"/>
                  </a:lnTo>
                  <a:lnTo>
                    <a:pt x="1" y="58382"/>
                  </a:lnTo>
                  <a:lnTo>
                    <a:pt x="1" y="73296"/>
                  </a:lnTo>
                  <a:lnTo>
                    <a:pt x="1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36935" y="30385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74336" y="2964825"/>
              <a:ext cx="31057" cy="336912"/>
            </a:xfrm>
            <a:custGeom>
              <a:avLst/>
              <a:gdLst/>
              <a:ahLst/>
              <a:cxnLst/>
              <a:rect l="0" t="0" r="0" b="0"/>
              <a:pathLst>
                <a:path w="31057" h="336912">
                  <a:moveTo>
                    <a:pt x="20527" y="0"/>
                  </a:moveTo>
                  <a:lnTo>
                    <a:pt x="17594" y="14735"/>
                  </a:lnTo>
                  <a:lnTo>
                    <a:pt x="14811" y="29287"/>
                  </a:lnTo>
                  <a:lnTo>
                    <a:pt x="11917" y="45081"/>
                  </a:lnTo>
                  <a:lnTo>
                    <a:pt x="9049" y="62142"/>
                  </a:lnTo>
                  <a:lnTo>
                    <a:pt x="6533" y="80284"/>
                  </a:lnTo>
                  <a:lnTo>
                    <a:pt x="4521" y="99270"/>
                  </a:lnTo>
                  <a:lnTo>
                    <a:pt x="3008" y="118884"/>
                  </a:lnTo>
                  <a:lnTo>
                    <a:pt x="1914" y="138948"/>
                  </a:lnTo>
                  <a:lnTo>
                    <a:pt x="1141" y="159318"/>
                  </a:lnTo>
                  <a:lnTo>
                    <a:pt x="604" y="179570"/>
                  </a:lnTo>
                  <a:lnTo>
                    <a:pt x="237" y="199020"/>
                  </a:lnTo>
                  <a:lnTo>
                    <a:pt x="0" y="217353"/>
                  </a:lnTo>
                  <a:lnTo>
                    <a:pt x="349" y="234274"/>
                  </a:lnTo>
                  <a:lnTo>
                    <a:pt x="2180" y="249347"/>
                  </a:lnTo>
                  <a:lnTo>
                    <a:pt x="5850" y="262528"/>
                  </a:lnTo>
                  <a:lnTo>
                    <a:pt x="10781" y="274348"/>
                  </a:lnTo>
                  <a:lnTo>
                    <a:pt x="16221" y="287206"/>
                  </a:lnTo>
                  <a:lnTo>
                    <a:pt x="22651" y="305587"/>
                  </a:lnTo>
                  <a:lnTo>
                    <a:pt x="31056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47464" y="3112223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201701" y="3001"/>
                  </a:lnTo>
                  <a:lnTo>
                    <a:pt x="192715" y="6424"/>
                  </a:lnTo>
                  <a:lnTo>
                    <a:pt x="182720" y="10615"/>
                  </a:lnTo>
                  <a:lnTo>
                    <a:pt x="171739" y="15343"/>
                  </a:lnTo>
                  <a:lnTo>
                    <a:pt x="159929" y="20176"/>
                  </a:lnTo>
                  <a:lnTo>
                    <a:pt x="147470" y="24853"/>
                  </a:lnTo>
                  <a:lnTo>
                    <a:pt x="134531" y="29289"/>
                  </a:lnTo>
                  <a:lnTo>
                    <a:pt x="121250" y="33491"/>
                  </a:lnTo>
                  <a:lnTo>
                    <a:pt x="107729" y="37494"/>
                  </a:lnTo>
                  <a:lnTo>
                    <a:pt x="94040" y="41182"/>
                  </a:lnTo>
                  <a:lnTo>
                    <a:pt x="80239" y="44286"/>
                  </a:lnTo>
                  <a:lnTo>
                    <a:pt x="66373" y="46709"/>
                  </a:lnTo>
                  <a:lnTo>
                    <a:pt x="52883" y="48510"/>
                  </a:lnTo>
                  <a:lnTo>
                    <a:pt x="39164" y="49997"/>
                  </a:lnTo>
                  <a:lnTo>
                    <a:pt x="22897" y="5130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689619" y="3164866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14" y="34453"/>
                  </a:lnTo>
                  <a:lnTo>
                    <a:pt x="533" y="46269"/>
                  </a:lnTo>
                  <a:lnTo>
                    <a:pt x="2478" y="57632"/>
                  </a:lnTo>
                  <a:lnTo>
                    <a:pt x="6223" y="68173"/>
                  </a:lnTo>
                  <a:lnTo>
                    <a:pt x="11208" y="77558"/>
                  </a:lnTo>
                  <a:lnTo>
                    <a:pt x="16688" y="86256"/>
                  </a:lnTo>
                  <a:lnTo>
                    <a:pt x="23150" y="95024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689619" y="30806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776743" y="3164866"/>
              <a:ext cx="102391" cy="97559"/>
            </a:xfrm>
            <a:custGeom>
              <a:avLst/>
              <a:gdLst/>
              <a:ahLst/>
              <a:cxnLst/>
              <a:rect l="0" t="0" r="0" b="0"/>
              <a:pathLst>
                <a:path w="102391" h="97559">
                  <a:moveTo>
                    <a:pt x="81333" y="0"/>
                  </a:moveTo>
                  <a:lnTo>
                    <a:pt x="69665" y="134"/>
                  </a:lnTo>
                  <a:lnTo>
                    <a:pt x="59176" y="1415"/>
                  </a:lnTo>
                  <a:lnTo>
                    <a:pt x="48878" y="4008"/>
                  </a:lnTo>
                  <a:lnTo>
                    <a:pt x="38749" y="7727"/>
                  </a:lnTo>
                  <a:lnTo>
                    <a:pt x="29054" y="12360"/>
                  </a:lnTo>
                  <a:lnTo>
                    <a:pt x="19932" y="17706"/>
                  </a:lnTo>
                  <a:lnTo>
                    <a:pt x="11848" y="24072"/>
                  </a:lnTo>
                  <a:lnTo>
                    <a:pt x="5631" y="32232"/>
                  </a:lnTo>
                  <a:lnTo>
                    <a:pt x="1581" y="42444"/>
                  </a:lnTo>
                  <a:lnTo>
                    <a:pt x="0" y="53877"/>
                  </a:lnTo>
                  <a:lnTo>
                    <a:pt x="1433" y="64942"/>
                  </a:lnTo>
                  <a:lnTo>
                    <a:pt x="5881" y="74743"/>
                  </a:lnTo>
                  <a:lnTo>
                    <a:pt x="12917" y="82929"/>
                  </a:lnTo>
                  <a:lnTo>
                    <a:pt x="21983" y="89352"/>
                  </a:lnTo>
                  <a:lnTo>
                    <a:pt x="32545" y="94131"/>
                  </a:lnTo>
                  <a:lnTo>
                    <a:pt x="43852" y="97069"/>
                  </a:lnTo>
                  <a:lnTo>
                    <a:pt x="54968" y="97558"/>
                  </a:lnTo>
                  <a:lnTo>
                    <a:pt x="65386" y="95481"/>
                  </a:lnTo>
                  <a:lnTo>
                    <a:pt x="74684" y="90988"/>
                  </a:lnTo>
                  <a:lnTo>
                    <a:pt x="82332" y="84237"/>
                  </a:lnTo>
                  <a:lnTo>
                    <a:pt x="88214" y="75562"/>
                  </a:lnTo>
                  <a:lnTo>
                    <a:pt x="92549" y="65788"/>
                  </a:lnTo>
                  <a:lnTo>
                    <a:pt x="96111" y="55076"/>
                  </a:lnTo>
                  <a:lnTo>
                    <a:pt x="99211" y="41373"/>
                  </a:lnTo>
                  <a:lnTo>
                    <a:pt x="10239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942303" y="3154215"/>
              <a:ext cx="168457" cy="136994"/>
            </a:xfrm>
            <a:custGeom>
              <a:avLst/>
              <a:gdLst/>
              <a:ahLst/>
              <a:cxnLst/>
              <a:rect l="0" t="0" r="0" b="0"/>
              <a:pathLst>
                <a:path w="168457" h="136994">
                  <a:moveTo>
                    <a:pt x="0" y="84350"/>
                  </a:moveTo>
                  <a:lnTo>
                    <a:pt x="8735" y="96018"/>
                  </a:lnTo>
                  <a:lnTo>
                    <a:pt x="16442" y="106507"/>
                  </a:lnTo>
                  <a:lnTo>
                    <a:pt x="23818" y="116739"/>
                  </a:lnTo>
                  <a:lnTo>
                    <a:pt x="30126" y="124455"/>
                  </a:lnTo>
                  <a:lnTo>
                    <a:pt x="33416" y="126889"/>
                  </a:lnTo>
                  <a:lnTo>
                    <a:pt x="32798" y="125399"/>
                  </a:lnTo>
                  <a:lnTo>
                    <a:pt x="29306" y="121418"/>
                  </a:lnTo>
                  <a:lnTo>
                    <a:pt x="24517" y="115635"/>
                  </a:lnTo>
                  <a:lnTo>
                    <a:pt x="19442" y="108478"/>
                  </a:lnTo>
                  <a:lnTo>
                    <a:pt x="14854" y="99972"/>
                  </a:lnTo>
                  <a:lnTo>
                    <a:pt x="11503" y="89783"/>
                  </a:lnTo>
                  <a:lnTo>
                    <a:pt x="9648" y="77877"/>
                  </a:lnTo>
                  <a:lnTo>
                    <a:pt x="9174" y="64804"/>
                  </a:lnTo>
                  <a:lnTo>
                    <a:pt x="9825" y="51494"/>
                  </a:lnTo>
                  <a:lnTo>
                    <a:pt x="11341" y="38520"/>
                  </a:lnTo>
                  <a:lnTo>
                    <a:pt x="13982" y="26557"/>
                  </a:lnTo>
                  <a:lnTo>
                    <a:pt x="18487" y="16513"/>
                  </a:lnTo>
                  <a:lnTo>
                    <a:pt x="25102" y="8702"/>
                  </a:lnTo>
                  <a:lnTo>
                    <a:pt x="33307" y="3255"/>
                  </a:lnTo>
                  <a:lnTo>
                    <a:pt x="42115" y="400"/>
                  </a:lnTo>
                  <a:lnTo>
                    <a:pt x="50888" y="0"/>
                  </a:lnTo>
                  <a:lnTo>
                    <a:pt x="59369" y="1812"/>
                  </a:lnTo>
                  <a:lnTo>
                    <a:pt x="67510" y="5677"/>
                  </a:lnTo>
                  <a:lnTo>
                    <a:pt x="75351" y="11302"/>
                  </a:lnTo>
                  <a:lnTo>
                    <a:pt x="82954" y="18160"/>
                  </a:lnTo>
                  <a:lnTo>
                    <a:pt x="90381" y="25592"/>
                  </a:lnTo>
                  <a:lnTo>
                    <a:pt x="97675" y="33182"/>
                  </a:lnTo>
                  <a:lnTo>
                    <a:pt x="104713" y="40902"/>
                  </a:lnTo>
                  <a:lnTo>
                    <a:pt x="111213" y="48999"/>
                  </a:lnTo>
                  <a:lnTo>
                    <a:pt x="117076" y="57590"/>
                  </a:lnTo>
                  <a:lnTo>
                    <a:pt x="122673" y="66497"/>
                  </a:lnTo>
                  <a:lnTo>
                    <a:pt x="128732" y="75330"/>
                  </a:lnTo>
                  <a:lnTo>
                    <a:pt x="135614" y="83866"/>
                  </a:lnTo>
                  <a:lnTo>
                    <a:pt x="142896" y="92142"/>
                  </a:lnTo>
                  <a:lnTo>
                    <a:pt x="150258" y="101385"/>
                  </a:lnTo>
                  <a:lnTo>
                    <a:pt x="158353" y="114641"/>
                  </a:lnTo>
                  <a:lnTo>
                    <a:pt x="168456" y="136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48749" y="3143809"/>
              <a:ext cx="130509" cy="167708"/>
            </a:xfrm>
            <a:custGeom>
              <a:avLst/>
              <a:gdLst/>
              <a:ahLst/>
              <a:cxnLst/>
              <a:rect l="0" t="0" r="0" b="0"/>
              <a:pathLst>
                <a:path w="130509" h="167708">
                  <a:moveTo>
                    <a:pt x="4166" y="63171"/>
                  </a:moveTo>
                  <a:lnTo>
                    <a:pt x="7234" y="74839"/>
                  </a:lnTo>
                  <a:lnTo>
                    <a:pt x="11297" y="85328"/>
                  </a:lnTo>
                  <a:lnTo>
                    <a:pt x="16780" y="95630"/>
                  </a:lnTo>
                  <a:lnTo>
                    <a:pt x="23195" y="105931"/>
                  </a:lnTo>
                  <a:lnTo>
                    <a:pt x="29696" y="116274"/>
                  </a:lnTo>
                  <a:lnTo>
                    <a:pt x="35786" y="126664"/>
                  </a:lnTo>
                  <a:lnTo>
                    <a:pt x="41321" y="137093"/>
                  </a:lnTo>
                  <a:lnTo>
                    <a:pt x="46333" y="147550"/>
                  </a:lnTo>
                  <a:lnTo>
                    <a:pt x="50894" y="157956"/>
                  </a:lnTo>
                  <a:lnTo>
                    <a:pt x="54128" y="165716"/>
                  </a:lnTo>
                  <a:lnTo>
                    <a:pt x="54776" y="167707"/>
                  </a:lnTo>
                  <a:lnTo>
                    <a:pt x="53059" y="165111"/>
                  </a:lnTo>
                  <a:lnTo>
                    <a:pt x="49446" y="159563"/>
                  </a:lnTo>
                  <a:lnTo>
                    <a:pt x="44173" y="152180"/>
                  </a:lnTo>
                  <a:lnTo>
                    <a:pt x="37507" y="143653"/>
                  </a:lnTo>
                  <a:lnTo>
                    <a:pt x="30072" y="134244"/>
                  </a:lnTo>
                  <a:lnTo>
                    <a:pt x="22764" y="123905"/>
                  </a:lnTo>
                  <a:lnTo>
                    <a:pt x="16073" y="112672"/>
                  </a:lnTo>
                  <a:lnTo>
                    <a:pt x="10274" y="100677"/>
                  </a:lnTo>
                  <a:lnTo>
                    <a:pt x="5603" y="88089"/>
                  </a:lnTo>
                  <a:lnTo>
                    <a:pt x="2069" y="75070"/>
                  </a:lnTo>
                  <a:lnTo>
                    <a:pt x="0" y="62073"/>
                  </a:lnTo>
                  <a:lnTo>
                    <a:pt x="110" y="49806"/>
                  </a:lnTo>
                  <a:lnTo>
                    <a:pt x="2596" y="38605"/>
                  </a:lnTo>
                  <a:lnTo>
                    <a:pt x="7366" y="28780"/>
                  </a:lnTo>
                  <a:lnTo>
                    <a:pt x="14304" y="20778"/>
                  </a:lnTo>
                  <a:lnTo>
                    <a:pt x="23119" y="14656"/>
                  </a:lnTo>
                  <a:lnTo>
                    <a:pt x="33425" y="10171"/>
                  </a:lnTo>
                  <a:lnTo>
                    <a:pt x="44851" y="6978"/>
                  </a:lnTo>
                  <a:lnTo>
                    <a:pt x="57076" y="4750"/>
                  </a:lnTo>
                  <a:lnTo>
                    <a:pt x="69641" y="3212"/>
                  </a:lnTo>
                  <a:lnTo>
                    <a:pt x="83371" y="1995"/>
                  </a:lnTo>
                  <a:lnTo>
                    <a:pt x="101703" y="986"/>
                  </a:lnTo>
                  <a:lnTo>
                    <a:pt x="1305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548348" y="3133280"/>
              <a:ext cx="135719" cy="198073"/>
            </a:xfrm>
            <a:custGeom>
              <a:avLst/>
              <a:gdLst/>
              <a:ahLst/>
              <a:cxnLst/>
              <a:rect l="0" t="0" r="0" b="0"/>
              <a:pathLst>
                <a:path w="135719" h="198073">
                  <a:moveTo>
                    <a:pt x="4609" y="63171"/>
                  </a:moveTo>
                  <a:lnTo>
                    <a:pt x="1809" y="72040"/>
                  </a:lnTo>
                  <a:lnTo>
                    <a:pt x="306" y="81027"/>
                  </a:lnTo>
                  <a:lnTo>
                    <a:pt x="0" y="91017"/>
                  </a:lnTo>
                  <a:lnTo>
                    <a:pt x="679" y="101825"/>
                  </a:lnTo>
                  <a:lnTo>
                    <a:pt x="2147" y="112988"/>
                  </a:lnTo>
                  <a:lnTo>
                    <a:pt x="4221" y="124189"/>
                  </a:lnTo>
                  <a:lnTo>
                    <a:pt x="6904" y="135129"/>
                  </a:lnTo>
                  <a:lnTo>
                    <a:pt x="10375" y="145464"/>
                  </a:lnTo>
                  <a:lnTo>
                    <a:pt x="14669" y="155077"/>
                  </a:lnTo>
                  <a:lnTo>
                    <a:pt x="19687" y="164021"/>
                  </a:lnTo>
                  <a:lnTo>
                    <a:pt x="25282" y="172422"/>
                  </a:lnTo>
                  <a:lnTo>
                    <a:pt x="31313" y="180398"/>
                  </a:lnTo>
                  <a:lnTo>
                    <a:pt x="37990" y="187570"/>
                  </a:lnTo>
                  <a:lnTo>
                    <a:pt x="45836" y="193103"/>
                  </a:lnTo>
                  <a:lnTo>
                    <a:pt x="55034" y="196664"/>
                  </a:lnTo>
                  <a:lnTo>
                    <a:pt x="65143" y="198072"/>
                  </a:lnTo>
                  <a:lnTo>
                    <a:pt x="75313" y="197046"/>
                  </a:lnTo>
                  <a:lnTo>
                    <a:pt x="85041" y="193687"/>
                  </a:lnTo>
                  <a:lnTo>
                    <a:pt x="94181" y="188364"/>
                  </a:lnTo>
                  <a:lnTo>
                    <a:pt x="102772" y="181519"/>
                  </a:lnTo>
                  <a:lnTo>
                    <a:pt x="110904" y="173553"/>
                  </a:lnTo>
                  <a:lnTo>
                    <a:pt x="118195" y="164784"/>
                  </a:lnTo>
                  <a:lnTo>
                    <a:pt x="123814" y="155455"/>
                  </a:lnTo>
                  <a:lnTo>
                    <a:pt x="127457" y="145734"/>
                  </a:lnTo>
                  <a:lnTo>
                    <a:pt x="129599" y="135580"/>
                  </a:lnTo>
                  <a:lnTo>
                    <a:pt x="131196" y="124771"/>
                  </a:lnTo>
                  <a:lnTo>
                    <a:pt x="132860" y="113236"/>
                  </a:lnTo>
                  <a:lnTo>
                    <a:pt x="134507" y="101048"/>
                  </a:lnTo>
                  <a:lnTo>
                    <a:pt x="135561" y="88334"/>
                  </a:lnTo>
                  <a:lnTo>
                    <a:pt x="135718" y="75232"/>
                  </a:lnTo>
                  <a:lnTo>
                    <a:pt x="134942" y="62075"/>
                  </a:lnTo>
                  <a:lnTo>
                    <a:pt x="133127" y="47881"/>
                  </a:lnTo>
                  <a:lnTo>
                    <a:pt x="128993" y="29169"/>
                  </a:lnTo>
                  <a:lnTo>
                    <a:pt x="1204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69446" y="2996410"/>
              <a:ext cx="173066" cy="357970"/>
            </a:xfrm>
            <a:custGeom>
              <a:avLst/>
              <a:gdLst/>
              <a:ahLst/>
              <a:cxnLst/>
              <a:rect l="0" t="0" r="0" b="0"/>
              <a:pathLst>
                <a:path w="173066" h="357970">
                  <a:moveTo>
                    <a:pt x="4609" y="0"/>
                  </a:moveTo>
                  <a:lnTo>
                    <a:pt x="1809" y="11802"/>
                  </a:lnTo>
                  <a:lnTo>
                    <a:pt x="307" y="23571"/>
                  </a:lnTo>
                  <a:lnTo>
                    <a:pt x="0" y="36475"/>
                  </a:lnTo>
                  <a:lnTo>
                    <a:pt x="680" y="50842"/>
                  </a:lnTo>
                  <a:lnTo>
                    <a:pt x="2148" y="67115"/>
                  </a:lnTo>
                  <a:lnTo>
                    <a:pt x="4217" y="85339"/>
                  </a:lnTo>
                  <a:lnTo>
                    <a:pt x="6726" y="105093"/>
                  </a:lnTo>
                  <a:lnTo>
                    <a:pt x="9549" y="125710"/>
                  </a:lnTo>
                  <a:lnTo>
                    <a:pt x="12590" y="146715"/>
                  </a:lnTo>
                  <a:lnTo>
                    <a:pt x="15784" y="167696"/>
                  </a:lnTo>
                  <a:lnTo>
                    <a:pt x="19080" y="188234"/>
                  </a:lnTo>
                  <a:lnTo>
                    <a:pt x="22442" y="208153"/>
                  </a:lnTo>
                  <a:lnTo>
                    <a:pt x="25682" y="227307"/>
                  </a:lnTo>
                  <a:lnTo>
                    <a:pt x="28479" y="245491"/>
                  </a:lnTo>
                  <a:lnTo>
                    <a:pt x="30696" y="262658"/>
                  </a:lnTo>
                  <a:lnTo>
                    <a:pt x="32552" y="277770"/>
                  </a:lnTo>
                  <a:lnTo>
                    <a:pt x="35387" y="287905"/>
                  </a:lnTo>
                  <a:lnTo>
                    <a:pt x="39986" y="291788"/>
                  </a:lnTo>
                  <a:lnTo>
                    <a:pt x="45250" y="291333"/>
                  </a:lnTo>
                  <a:lnTo>
                    <a:pt x="51165" y="288606"/>
                  </a:lnTo>
                  <a:lnTo>
                    <a:pt x="58329" y="285290"/>
                  </a:lnTo>
                  <a:lnTo>
                    <a:pt x="66978" y="282260"/>
                  </a:lnTo>
                  <a:lnTo>
                    <a:pt x="76841" y="279484"/>
                  </a:lnTo>
                  <a:lnTo>
                    <a:pt x="87355" y="276359"/>
                  </a:lnTo>
                  <a:lnTo>
                    <a:pt x="98115" y="272530"/>
                  </a:lnTo>
                  <a:lnTo>
                    <a:pt x="108756" y="267946"/>
                  </a:lnTo>
                  <a:lnTo>
                    <a:pt x="118892" y="262706"/>
                  </a:lnTo>
                  <a:lnTo>
                    <a:pt x="128361" y="256941"/>
                  </a:lnTo>
                  <a:lnTo>
                    <a:pt x="136870" y="250457"/>
                  </a:lnTo>
                  <a:lnTo>
                    <a:pt x="143914" y="242747"/>
                  </a:lnTo>
                  <a:lnTo>
                    <a:pt x="149343" y="233644"/>
                  </a:lnTo>
                  <a:lnTo>
                    <a:pt x="152838" y="223600"/>
                  </a:lnTo>
                  <a:lnTo>
                    <a:pt x="153759" y="213473"/>
                  </a:lnTo>
                  <a:lnTo>
                    <a:pt x="152007" y="203789"/>
                  </a:lnTo>
                  <a:lnTo>
                    <a:pt x="147915" y="195188"/>
                  </a:lnTo>
                  <a:lnTo>
                    <a:pt x="141972" y="188556"/>
                  </a:lnTo>
                  <a:lnTo>
                    <a:pt x="134647" y="184188"/>
                  </a:lnTo>
                  <a:lnTo>
                    <a:pt x="126325" y="182207"/>
                  </a:lnTo>
                  <a:lnTo>
                    <a:pt x="117305" y="182831"/>
                  </a:lnTo>
                  <a:lnTo>
                    <a:pt x="107812" y="185925"/>
                  </a:lnTo>
                  <a:lnTo>
                    <a:pt x="98493" y="191406"/>
                  </a:lnTo>
                  <a:lnTo>
                    <a:pt x="90372" y="199420"/>
                  </a:lnTo>
                  <a:lnTo>
                    <a:pt x="83920" y="209798"/>
                  </a:lnTo>
                  <a:lnTo>
                    <a:pt x="79251" y="221814"/>
                  </a:lnTo>
                  <a:lnTo>
                    <a:pt x="76400" y="234401"/>
                  </a:lnTo>
                  <a:lnTo>
                    <a:pt x="75190" y="246896"/>
                  </a:lnTo>
                  <a:lnTo>
                    <a:pt x="75477" y="259045"/>
                  </a:lnTo>
                  <a:lnTo>
                    <a:pt x="77248" y="270810"/>
                  </a:lnTo>
                  <a:lnTo>
                    <a:pt x="80360" y="282236"/>
                  </a:lnTo>
                  <a:lnTo>
                    <a:pt x="84563" y="293231"/>
                  </a:lnTo>
                  <a:lnTo>
                    <a:pt x="89599" y="303556"/>
                  </a:lnTo>
                  <a:lnTo>
                    <a:pt x="95255" y="313132"/>
                  </a:lnTo>
                  <a:lnTo>
                    <a:pt x="101678" y="321871"/>
                  </a:lnTo>
                  <a:lnTo>
                    <a:pt x="109353" y="329596"/>
                  </a:lnTo>
                  <a:lnTo>
                    <a:pt x="118432" y="336306"/>
                  </a:lnTo>
                  <a:lnTo>
                    <a:pt x="128362" y="341999"/>
                  </a:lnTo>
                  <a:lnTo>
                    <a:pt x="139138" y="347142"/>
                  </a:lnTo>
                  <a:lnTo>
                    <a:pt x="152828" y="352189"/>
                  </a:lnTo>
                  <a:lnTo>
                    <a:pt x="17306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058324" y="3164866"/>
              <a:ext cx="147769" cy="231628"/>
            </a:xfrm>
            <a:custGeom>
              <a:avLst/>
              <a:gdLst/>
              <a:ahLst/>
              <a:cxnLst/>
              <a:rect l="0" t="0" r="0" b="0"/>
              <a:pathLst>
                <a:path w="147769" h="231628">
                  <a:moveTo>
                    <a:pt x="126342" y="0"/>
                  </a:moveTo>
                  <a:lnTo>
                    <a:pt x="114607" y="134"/>
                  </a:lnTo>
                  <a:lnTo>
                    <a:pt x="103478" y="1415"/>
                  </a:lnTo>
                  <a:lnTo>
                    <a:pt x="91880" y="4008"/>
                  </a:lnTo>
                  <a:lnTo>
                    <a:pt x="79718" y="7727"/>
                  </a:lnTo>
                  <a:lnTo>
                    <a:pt x="67058" y="12360"/>
                  </a:lnTo>
                  <a:lnTo>
                    <a:pt x="54016" y="17697"/>
                  </a:lnTo>
                  <a:lnTo>
                    <a:pt x="41184" y="23718"/>
                  </a:lnTo>
                  <a:lnTo>
                    <a:pt x="29563" y="30580"/>
                  </a:lnTo>
                  <a:lnTo>
                    <a:pt x="19621" y="38299"/>
                  </a:lnTo>
                  <a:lnTo>
                    <a:pt x="11797" y="46600"/>
                  </a:lnTo>
                  <a:lnTo>
                    <a:pt x="6742" y="55017"/>
                  </a:lnTo>
                  <a:lnTo>
                    <a:pt x="4535" y="63266"/>
                  </a:lnTo>
                  <a:lnTo>
                    <a:pt x="4968" y="71092"/>
                  </a:lnTo>
                  <a:lnTo>
                    <a:pt x="7827" y="78195"/>
                  </a:lnTo>
                  <a:lnTo>
                    <a:pt x="12746" y="84488"/>
                  </a:lnTo>
                  <a:lnTo>
                    <a:pt x="19451" y="90053"/>
                  </a:lnTo>
                  <a:lnTo>
                    <a:pt x="27836" y="95032"/>
                  </a:lnTo>
                  <a:lnTo>
                    <a:pt x="37695" y="99576"/>
                  </a:lnTo>
                  <a:lnTo>
                    <a:pt x="48736" y="103970"/>
                  </a:lnTo>
                  <a:lnTo>
                    <a:pt x="60670" y="108613"/>
                  </a:lnTo>
                  <a:lnTo>
                    <a:pt x="73248" y="113702"/>
                  </a:lnTo>
                  <a:lnTo>
                    <a:pt x="86117" y="119087"/>
                  </a:lnTo>
                  <a:lnTo>
                    <a:pt x="98831" y="124394"/>
                  </a:lnTo>
                  <a:lnTo>
                    <a:pt x="111144" y="129421"/>
                  </a:lnTo>
                  <a:lnTo>
                    <a:pt x="122531" y="134609"/>
                  </a:lnTo>
                  <a:lnTo>
                    <a:pt x="132120" y="140917"/>
                  </a:lnTo>
                  <a:lnTo>
                    <a:pt x="139595" y="148785"/>
                  </a:lnTo>
                  <a:lnTo>
                    <a:pt x="144799" y="157850"/>
                  </a:lnTo>
                  <a:lnTo>
                    <a:pt x="147484" y="167246"/>
                  </a:lnTo>
                  <a:lnTo>
                    <a:pt x="147768" y="176412"/>
                  </a:lnTo>
                  <a:lnTo>
                    <a:pt x="145875" y="184989"/>
                  </a:lnTo>
                  <a:lnTo>
                    <a:pt x="141957" y="192662"/>
                  </a:lnTo>
                  <a:lnTo>
                    <a:pt x="136285" y="199366"/>
                  </a:lnTo>
                  <a:lnTo>
                    <a:pt x="129057" y="205051"/>
                  </a:lnTo>
                  <a:lnTo>
                    <a:pt x="120312" y="209587"/>
                  </a:lnTo>
                  <a:lnTo>
                    <a:pt x="110214" y="213018"/>
                  </a:lnTo>
                  <a:lnTo>
                    <a:pt x="99180" y="215681"/>
                  </a:lnTo>
                  <a:lnTo>
                    <a:pt x="87782" y="218093"/>
                  </a:lnTo>
                  <a:lnTo>
                    <a:pt x="76377" y="220569"/>
                  </a:lnTo>
                  <a:lnTo>
                    <a:pt x="64985" y="223075"/>
                  </a:lnTo>
                  <a:lnTo>
                    <a:pt x="51955" y="225569"/>
                  </a:lnTo>
                  <a:lnTo>
                    <a:pt x="32793" y="22827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30294" y="2802313"/>
              <a:ext cx="372963" cy="431264"/>
            </a:xfrm>
            <a:custGeom>
              <a:avLst/>
              <a:gdLst/>
              <a:ahLst/>
              <a:cxnLst/>
              <a:rect l="0" t="0" r="0" b="0"/>
              <a:pathLst>
                <a:path w="372963" h="431264">
                  <a:moveTo>
                    <a:pt x="100859" y="67755"/>
                  </a:moveTo>
                  <a:lnTo>
                    <a:pt x="95058" y="76556"/>
                  </a:lnTo>
                  <a:lnTo>
                    <a:pt x="90134" y="84903"/>
                  </a:lnTo>
                  <a:lnTo>
                    <a:pt x="85625" y="93528"/>
                  </a:lnTo>
                  <a:lnTo>
                    <a:pt x="81179" y="99930"/>
                  </a:lnTo>
                  <a:lnTo>
                    <a:pt x="77394" y="100939"/>
                  </a:lnTo>
                  <a:lnTo>
                    <a:pt x="75760" y="97634"/>
                  </a:lnTo>
                  <a:lnTo>
                    <a:pt x="76430" y="91583"/>
                  </a:lnTo>
                  <a:lnTo>
                    <a:pt x="79300" y="84015"/>
                  </a:lnTo>
                  <a:lnTo>
                    <a:pt x="84501" y="75893"/>
                  </a:lnTo>
                  <a:lnTo>
                    <a:pt x="91899" y="67754"/>
                  </a:lnTo>
                  <a:lnTo>
                    <a:pt x="101293" y="60291"/>
                  </a:lnTo>
                  <a:lnTo>
                    <a:pt x="112574" y="54474"/>
                  </a:lnTo>
                  <a:lnTo>
                    <a:pt x="125486" y="50682"/>
                  </a:lnTo>
                  <a:lnTo>
                    <a:pt x="139205" y="49268"/>
                  </a:lnTo>
                  <a:lnTo>
                    <a:pt x="152488" y="50811"/>
                  </a:lnTo>
                  <a:lnTo>
                    <a:pt x="164673" y="55332"/>
                  </a:lnTo>
                  <a:lnTo>
                    <a:pt x="175648" y="62417"/>
                  </a:lnTo>
                  <a:lnTo>
                    <a:pt x="185561" y="71514"/>
                  </a:lnTo>
                  <a:lnTo>
                    <a:pt x="194632" y="82116"/>
                  </a:lnTo>
                  <a:lnTo>
                    <a:pt x="202913" y="94128"/>
                  </a:lnTo>
                  <a:lnTo>
                    <a:pt x="210271" y="107845"/>
                  </a:lnTo>
                  <a:lnTo>
                    <a:pt x="216707" y="123288"/>
                  </a:lnTo>
                  <a:lnTo>
                    <a:pt x="222184" y="140064"/>
                  </a:lnTo>
                  <a:lnTo>
                    <a:pt x="226566" y="157549"/>
                  </a:lnTo>
                  <a:lnTo>
                    <a:pt x="229878" y="175311"/>
                  </a:lnTo>
                  <a:lnTo>
                    <a:pt x="232120" y="193137"/>
                  </a:lnTo>
                  <a:lnTo>
                    <a:pt x="233183" y="210938"/>
                  </a:lnTo>
                  <a:lnTo>
                    <a:pt x="233121" y="228683"/>
                  </a:lnTo>
                  <a:lnTo>
                    <a:pt x="232114" y="246210"/>
                  </a:lnTo>
                  <a:lnTo>
                    <a:pt x="230376" y="263218"/>
                  </a:lnTo>
                  <a:lnTo>
                    <a:pt x="228089" y="279585"/>
                  </a:lnTo>
                  <a:lnTo>
                    <a:pt x="225081" y="295188"/>
                  </a:lnTo>
                  <a:lnTo>
                    <a:pt x="220851" y="309827"/>
                  </a:lnTo>
                  <a:lnTo>
                    <a:pt x="215225" y="323490"/>
                  </a:lnTo>
                  <a:lnTo>
                    <a:pt x="208328" y="336310"/>
                  </a:lnTo>
                  <a:lnTo>
                    <a:pt x="200402" y="348468"/>
                  </a:lnTo>
                  <a:lnTo>
                    <a:pt x="191700" y="360124"/>
                  </a:lnTo>
                  <a:lnTo>
                    <a:pt x="182433" y="371089"/>
                  </a:lnTo>
                  <a:lnTo>
                    <a:pt x="172768" y="380855"/>
                  </a:lnTo>
                  <a:lnTo>
                    <a:pt x="162826" y="389230"/>
                  </a:lnTo>
                  <a:lnTo>
                    <a:pt x="152694" y="396006"/>
                  </a:lnTo>
                  <a:lnTo>
                    <a:pt x="142432" y="400809"/>
                  </a:lnTo>
                  <a:lnTo>
                    <a:pt x="132082" y="403620"/>
                  </a:lnTo>
                  <a:lnTo>
                    <a:pt x="121674" y="404389"/>
                  </a:lnTo>
                  <a:lnTo>
                    <a:pt x="111226" y="402868"/>
                  </a:lnTo>
                  <a:lnTo>
                    <a:pt x="100760" y="399143"/>
                  </a:lnTo>
                  <a:lnTo>
                    <a:pt x="90613" y="393560"/>
                  </a:lnTo>
                  <a:lnTo>
                    <a:pt x="81405" y="386533"/>
                  </a:lnTo>
                  <a:lnTo>
                    <a:pt x="73414" y="378441"/>
                  </a:lnTo>
                  <a:lnTo>
                    <a:pt x="67065" y="369587"/>
                  </a:lnTo>
                  <a:lnTo>
                    <a:pt x="63081" y="360199"/>
                  </a:lnTo>
                  <a:lnTo>
                    <a:pt x="61634" y="350452"/>
                  </a:lnTo>
                  <a:lnTo>
                    <a:pt x="62594" y="340791"/>
                  </a:lnTo>
                  <a:lnTo>
                    <a:pt x="65815" y="331910"/>
                  </a:lnTo>
                  <a:lnTo>
                    <a:pt x="70987" y="324123"/>
                  </a:lnTo>
                  <a:lnTo>
                    <a:pt x="78032" y="317403"/>
                  </a:lnTo>
                  <a:lnTo>
                    <a:pt x="87179" y="311572"/>
                  </a:lnTo>
                  <a:lnTo>
                    <a:pt x="98361" y="306436"/>
                  </a:lnTo>
                  <a:lnTo>
                    <a:pt x="111105" y="302136"/>
                  </a:lnTo>
                  <a:lnTo>
                    <a:pt x="124721" y="299145"/>
                  </a:lnTo>
                  <a:lnTo>
                    <a:pt x="138730" y="297603"/>
                  </a:lnTo>
                  <a:lnTo>
                    <a:pt x="152880" y="297040"/>
                  </a:lnTo>
                  <a:lnTo>
                    <a:pt x="167060" y="296585"/>
                  </a:lnTo>
                  <a:lnTo>
                    <a:pt x="181230" y="295719"/>
                  </a:lnTo>
                  <a:lnTo>
                    <a:pt x="195542" y="294286"/>
                  </a:lnTo>
                  <a:lnTo>
                    <a:pt x="210304" y="292320"/>
                  </a:lnTo>
                  <a:lnTo>
                    <a:pt x="225640" y="289913"/>
                  </a:lnTo>
                  <a:lnTo>
                    <a:pt x="241197" y="287008"/>
                  </a:lnTo>
                  <a:lnTo>
                    <a:pt x="256261" y="283387"/>
                  </a:lnTo>
                  <a:lnTo>
                    <a:pt x="270462" y="278988"/>
                  </a:lnTo>
                  <a:lnTo>
                    <a:pt x="283608" y="273730"/>
                  </a:lnTo>
                  <a:lnTo>
                    <a:pt x="295517" y="267444"/>
                  </a:lnTo>
                  <a:lnTo>
                    <a:pt x="306225" y="260135"/>
                  </a:lnTo>
                  <a:lnTo>
                    <a:pt x="315755" y="251785"/>
                  </a:lnTo>
                  <a:lnTo>
                    <a:pt x="324025" y="242277"/>
                  </a:lnTo>
                  <a:lnTo>
                    <a:pt x="331108" y="231659"/>
                  </a:lnTo>
                  <a:lnTo>
                    <a:pt x="337037" y="220105"/>
                  </a:lnTo>
                  <a:lnTo>
                    <a:pt x="341731" y="207826"/>
                  </a:lnTo>
                  <a:lnTo>
                    <a:pt x="345255" y="195011"/>
                  </a:lnTo>
                  <a:lnTo>
                    <a:pt x="347640" y="181814"/>
                  </a:lnTo>
                  <a:lnTo>
                    <a:pt x="348799" y="168349"/>
                  </a:lnTo>
                  <a:lnTo>
                    <a:pt x="348798" y="154703"/>
                  </a:lnTo>
                  <a:lnTo>
                    <a:pt x="347663" y="141100"/>
                  </a:lnTo>
                  <a:lnTo>
                    <a:pt x="345305" y="127886"/>
                  </a:lnTo>
                  <a:lnTo>
                    <a:pt x="341789" y="115219"/>
                  </a:lnTo>
                  <a:lnTo>
                    <a:pt x="337141" y="103086"/>
                  </a:lnTo>
                  <a:lnTo>
                    <a:pt x="331271" y="91397"/>
                  </a:lnTo>
                  <a:lnTo>
                    <a:pt x="324254" y="80055"/>
                  </a:lnTo>
                  <a:lnTo>
                    <a:pt x="316441" y="69132"/>
                  </a:lnTo>
                  <a:lnTo>
                    <a:pt x="308358" y="58862"/>
                  </a:lnTo>
                  <a:lnTo>
                    <a:pt x="300323" y="49322"/>
                  </a:lnTo>
                  <a:lnTo>
                    <a:pt x="292132" y="40440"/>
                  </a:lnTo>
                  <a:lnTo>
                    <a:pt x="283188" y="32087"/>
                  </a:lnTo>
                  <a:lnTo>
                    <a:pt x="273200" y="24143"/>
                  </a:lnTo>
                  <a:lnTo>
                    <a:pt x="262033" y="16824"/>
                  </a:lnTo>
                  <a:lnTo>
                    <a:pt x="249547" y="10660"/>
                  </a:lnTo>
                  <a:lnTo>
                    <a:pt x="235808" y="5852"/>
                  </a:lnTo>
                  <a:lnTo>
                    <a:pt x="221021" y="2455"/>
                  </a:lnTo>
                  <a:lnTo>
                    <a:pt x="205424" y="541"/>
                  </a:lnTo>
                  <a:lnTo>
                    <a:pt x="189233" y="0"/>
                  </a:lnTo>
                  <a:lnTo>
                    <a:pt x="172617" y="755"/>
                  </a:lnTo>
                  <a:lnTo>
                    <a:pt x="155703" y="2849"/>
                  </a:lnTo>
                  <a:lnTo>
                    <a:pt x="138599" y="6179"/>
                  </a:lnTo>
                  <a:lnTo>
                    <a:pt x="121860" y="10532"/>
                  </a:lnTo>
                  <a:lnTo>
                    <a:pt x="106452" y="15670"/>
                  </a:lnTo>
                  <a:lnTo>
                    <a:pt x="92795" y="21393"/>
                  </a:lnTo>
                  <a:lnTo>
                    <a:pt x="80811" y="27862"/>
                  </a:lnTo>
                  <a:lnTo>
                    <a:pt x="70212" y="35568"/>
                  </a:lnTo>
                  <a:lnTo>
                    <a:pt x="60672" y="44685"/>
                  </a:lnTo>
                  <a:lnTo>
                    <a:pt x="51904" y="55249"/>
                  </a:lnTo>
                  <a:lnTo>
                    <a:pt x="43688" y="67323"/>
                  </a:lnTo>
                  <a:lnTo>
                    <a:pt x="35859" y="80782"/>
                  </a:lnTo>
                  <a:lnTo>
                    <a:pt x="28462" y="95379"/>
                  </a:lnTo>
                  <a:lnTo>
                    <a:pt x="21720" y="110847"/>
                  </a:lnTo>
                  <a:lnTo>
                    <a:pt x="15709" y="126953"/>
                  </a:lnTo>
                  <a:lnTo>
                    <a:pt x="10522" y="143512"/>
                  </a:lnTo>
                  <a:lnTo>
                    <a:pt x="6335" y="160387"/>
                  </a:lnTo>
                  <a:lnTo>
                    <a:pt x="3155" y="177470"/>
                  </a:lnTo>
                  <a:lnTo>
                    <a:pt x="1003" y="194365"/>
                  </a:lnTo>
                  <a:lnTo>
                    <a:pt x="0" y="210410"/>
                  </a:lnTo>
                  <a:lnTo>
                    <a:pt x="102" y="225322"/>
                  </a:lnTo>
                  <a:lnTo>
                    <a:pt x="1135" y="239472"/>
                  </a:lnTo>
                  <a:lnTo>
                    <a:pt x="2891" y="253661"/>
                  </a:lnTo>
                  <a:lnTo>
                    <a:pt x="5186" y="268357"/>
                  </a:lnTo>
                  <a:lnTo>
                    <a:pt x="8030" y="283518"/>
                  </a:lnTo>
                  <a:lnTo>
                    <a:pt x="11616" y="298783"/>
                  </a:lnTo>
                  <a:lnTo>
                    <a:pt x="15992" y="313900"/>
                  </a:lnTo>
                  <a:lnTo>
                    <a:pt x="21066" y="328458"/>
                  </a:lnTo>
                  <a:lnTo>
                    <a:pt x="26697" y="341848"/>
                  </a:lnTo>
                  <a:lnTo>
                    <a:pt x="32749" y="353851"/>
                  </a:lnTo>
                  <a:lnTo>
                    <a:pt x="39271" y="364740"/>
                  </a:lnTo>
                  <a:lnTo>
                    <a:pt x="46481" y="375062"/>
                  </a:lnTo>
                  <a:lnTo>
                    <a:pt x="54447" y="385188"/>
                  </a:lnTo>
                  <a:lnTo>
                    <a:pt x="63254" y="394976"/>
                  </a:lnTo>
                  <a:lnTo>
                    <a:pt x="73077" y="403877"/>
                  </a:lnTo>
                  <a:lnTo>
                    <a:pt x="83911" y="411640"/>
                  </a:lnTo>
                  <a:lnTo>
                    <a:pt x="95610" y="418158"/>
                  </a:lnTo>
                  <a:lnTo>
                    <a:pt x="107987" y="423313"/>
                  </a:lnTo>
                  <a:lnTo>
                    <a:pt x="120868" y="427179"/>
                  </a:lnTo>
                  <a:lnTo>
                    <a:pt x="134109" y="429809"/>
                  </a:lnTo>
                  <a:lnTo>
                    <a:pt x="147604" y="431141"/>
                  </a:lnTo>
                  <a:lnTo>
                    <a:pt x="161274" y="431263"/>
                  </a:lnTo>
                  <a:lnTo>
                    <a:pt x="175064" y="430381"/>
                  </a:lnTo>
                  <a:lnTo>
                    <a:pt x="188935" y="428727"/>
                  </a:lnTo>
                  <a:lnTo>
                    <a:pt x="202861" y="426501"/>
                  </a:lnTo>
                  <a:lnTo>
                    <a:pt x="216824" y="423704"/>
                  </a:lnTo>
                  <a:lnTo>
                    <a:pt x="230811" y="420148"/>
                  </a:lnTo>
                  <a:lnTo>
                    <a:pt x="244807" y="415793"/>
                  </a:lnTo>
                  <a:lnTo>
                    <a:pt x="258477" y="410732"/>
                  </a:lnTo>
                  <a:lnTo>
                    <a:pt x="271203" y="405111"/>
                  </a:lnTo>
                  <a:lnTo>
                    <a:pt x="282729" y="399065"/>
                  </a:lnTo>
                  <a:lnTo>
                    <a:pt x="293282" y="392547"/>
                  </a:lnTo>
                  <a:lnTo>
                    <a:pt x="303371" y="385341"/>
                  </a:lnTo>
                  <a:lnTo>
                    <a:pt x="313339" y="377381"/>
                  </a:lnTo>
                  <a:lnTo>
                    <a:pt x="323018" y="368747"/>
                  </a:lnTo>
                  <a:lnTo>
                    <a:pt x="331846" y="359574"/>
                  </a:lnTo>
                  <a:lnTo>
                    <a:pt x="339564" y="349994"/>
                  </a:lnTo>
                  <a:lnTo>
                    <a:pt x="346222" y="340121"/>
                  </a:lnTo>
                  <a:lnTo>
                    <a:pt x="352002" y="330040"/>
                  </a:lnTo>
                  <a:lnTo>
                    <a:pt x="357107" y="319806"/>
                  </a:lnTo>
                  <a:lnTo>
                    <a:pt x="361553" y="309137"/>
                  </a:lnTo>
                  <a:lnTo>
                    <a:pt x="365174" y="297450"/>
                  </a:lnTo>
                  <a:lnTo>
                    <a:pt x="367947" y="284508"/>
                  </a:lnTo>
                  <a:lnTo>
                    <a:pt x="369981" y="270391"/>
                  </a:lnTo>
                  <a:lnTo>
                    <a:pt x="371430" y="255311"/>
                  </a:lnTo>
                  <a:lnTo>
                    <a:pt x="372437" y="239503"/>
                  </a:lnTo>
                  <a:lnTo>
                    <a:pt x="372962" y="223329"/>
                  </a:lnTo>
                  <a:lnTo>
                    <a:pt x="372789" y="207252"/>
                  </a:lnTo>
                  <a:lnTo>
                    <a:pt x="371850" y="191517"/>
                  </a:lnTo>
                  <a:lnTo>
                    <a:pt x="369897" y="176173"/>
                  </a:lnTo>
                  <a:lnTo>
                    <a:pt x="366450" y="161177"/>
                  </a:lnTo>
                  <a:lnTo>
                    <a:pt x="361386" y="146461"/>
                  </a:lnTo>
                  <a:lnTo>
                    <a:pt x="354883" y="132119"/>
                  </a:lnTo>
                  <a:lnTo>
                    <a:pt x="347229" y="118401"/>
                  </a:lnTo>
                  <a:lnTo>
                    <a:pt x="338717" y="105397"/>
                  </a:lnTo>
                  <a:lnTo>
                    <a:pt x="329750" y="93205"/>
                  </a:lnTo>
                  <a:lnTo>
                    <a:pt x="320819" y="82009"/>
                  </a:lnTo>
                  <a:lnTo>
                    <a:pt x="312183" y="71816"/>
                  </a:lnTo>
                  <a:lnTo>
                    <a:pt x="303742" y="62649"/>
                  </a:lnTo>
                  <a:lnTo>
                    <a:pt x="295155" y="54629"/>
                  </a:lnTo>
                  <a:lnTo>
                    <a:pt x="286234" y="47718"/>
                  </a:lnTo>
                  <a:lnTo>
                    <a:pt x="277213" y="41889"/>
                  </a:lnTo>
                  <a:lnTo>
                    <a:pt x="267667" y="36639"/>
                  </a:lnTo>
                  <a:lnTo>
                    <a:pt x="255637" y="31505"/>
                  </a:lnTo>
                  <a:lnTo>
                    <a:pt x="237729" y="25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427198" y="273740"/>
            <a:ext cx="439169" cy="425869"/>
            <a:chOff x="4427198" y="273740"/>
            <a:chExt cx="439169" cy="425869"/>
          </a:xfrm>
        </p:grpSpPr>
        <p:sp>
          <p:nvSpPr>
            <p:cNvPr id="97" name="Freeform 96"/>
            <p:cNvSpPr/>
            <p:nvPr/>
          </p:nvSpPr>
          <p:spPr>
            <a:xfrm>
              <a:off x="4600953" y="368497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5" y="59283"/>
                  </a:lnTo>
                  <a:lnTo>
                    <a:pt x="6772" y="72335"/>
                  </a:lnTo>
                  <a:lnTo>
                    <a:pt x="8043" y="85514"/>
                  </a:lnTo>
                  <a:lnTo>
                    <a:pt x="9502" y="98431"/>
                  </a:lnTo>
                  <a:lnTo>
                    <a:pt x="11330" y="110897"/>
                  </a:lnTo>
                  <a:lnTo>
                    <a:pt x="13388" y="123064"/>
                  </a:lnTo>
                  <a:lnTo>
                    <a:pt x="15317" y="135306"/>
                  </a:lnTo>
                  <a:lnTo>
                    <a:pt x="16910" y="147841"/>
                  </a:lnTo>
                  <a:lnTo>
                    <a:pt x="18133" y="160720"/>
                  </a:lnTo>
                  <a:lnTo>
                    <a:pt x="19028" y="173905"/>
                  </a:lnTo>
                  <a:lnTo>
                    <a:pt x="19666" y="187326"/>
                  </a:lnTo>
                  <a:lnTo>
                    <a:pt x="20111" y="200699"/>
                  </a:lnTo>
                  <a:lnTo>
                    <a:pt x="20466" y="215062"/>
                  </a:lnTo>
                  <a:lnTo>
                    <a:pt x="20763" y="233911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27198" y="273740"/>
              <a:ext cx="439169" cy="425869"/>
            </a:xfrm>
            <a:custGeom>
              <a:avLst/>
              <a:gdLst/>
              <a:ahLst/>
              <a:cxnLst/>
              <a:rect l="0" t="0" r="0" b="0"/>
              <a:pathLst>
                <a:path w="439169" h="425869">
                  <a:moveTo>
                    <a:pt x="205340" y="0"/>
                  </a:moveTo>
                  <a:lnTo>
                    <a:pt x="190739" y="3001"/>
                  </a:lnTo>
                  <a:lnTo>
                    <a:pt x="177467" y="6424"/>
                  </a:lnTo>
                  <a:lnTo>
                    <a:pt x="164266" y="10624"/>
                  </a:lnTo>
                  <a:lnTo>
                    <a:pt x="150925" y="15697"/>
                  </a:lnTo>
                  <a:lnTo>
                    <a:pt x="137416" y="21827"/>
                  </a:lnTo>
                  <a:lnTo>
                    <a:pt x="123772" y="29006"/>
                  </a:lnTo>
                  <a:lnTo>
                    <a:pt x="110351" y="36921"/>
                  </a:lnTo>
                  <a:lnTo>
                    <a:pt x="97799" y="45067"/>
                  </a:lnTo>
                  <a:lnTo>
                    <a:pt x="86397" y="53143"/>
                  </a:lnTo>
                  <a:lnTo>
                    <a:pt x="76098" y="61360"/>
                  </a:lnTo>
                  <a:lnTo>
                    <a:pt x="66712" y="70322"/>
                  </a:lnTo>
                  <a:lnTo>
                    <a:pt x="58027" y="80321"/>
                  </a:lnTo>
                  <a:lnTo>
                    <a:pt x="49852" y="91496"/>
                  </a:lnTo>
                  <a:lnTo>
                    <a:pt x="42041" y="103987"/>
                  </a:lnTo>
                  <a:lnTo>
                    <a:pt x="34488" y="117734"/>
                  </a:lnTo>
                  <a:lnTo>
                    <a:pt x="27277" y="132696"/>
                  </a:lnTo>
                  <a:lnTo>
                    <a:pt x="20661" y="148941"/>
                  </a:lnTo>
                  <a:lnTo>
                    <a:pt x="14735" y="166383"/>
                  </a:lnTo>
                  <a:lnTo>
                    <a:pt x="9604" y="184652"/>
                  </a:lnTo>
                  <a:lnTo>
                    <a:pt x="5456" y="203214"/>
                  </a:lnTo>
                  <a:lnTo>
                    <a:pt x="2306" y="221735"/>
                  </a:lnTo>
                  <a:lnTo>
                    <a:pt x="343" y="240086"/>
                  </a:lnTo>
                  <a:lnTo>
                    <a:pt x="0" y="258247"/>
                  </a:lnTo>
                  <a:lnTo>
                    <a:pt x="1363" y="276229"/>
                  </a:lnTo>
                  <a:lnTo>
                    <a:pt x="4226" y="293575"/>
                  </a:lnTo>
                  <a:lnTo>
                    <a:pt x="8282" y="309399"/>
                  </a:lnTo>
                  <a:lnTo>
                    <a:pt x="13230" y="323339"/>
                  </a:lnTo>
                  <a:lnTo>
                    <a:pt x="18822" y="335513"/>
                  </a:lnTo>
                  <a:lnTo>
                    <a:pt x="24865" y="346242"/>
                  </a:lnTo>
                  <a:lnTo>
                    <a:pt x="31222" y="355868"/>
                  </a:lnTo>
                  <a:lnTo>
                    <a:pt x="37795" y="364693"/>
                  </a:lnTo>
                  <a:lnTo>
                    <a:pt x="44513" y="372948"/>
                  </a:lnTo>
                  <a:lnTo>
                    <a:pt x="51344" y="380808"/>
                  </a:lnTo>
                  <a:lnTo>
                    <a:pt x="58746" y="388395"/>
                  </a:lnTo>
                  <a:lnTo>
                    <a:pt x="67619" y="395797"/>
                  </a:lnTo>
                  <a:lnTo>
                    <a:pt x="78338" y="403064"/>
                  </a:lnTo>
                  <a:lnTo>
                    <a:pt x="90793" y="409910"/>
                  </a:lnTo>
                  <a:lnTo>
                    <a:pt x="104675" y="415747"/>
                  </a:lnTo>
                  <a:lnTo>
                    <a:pt x="119644" y="420332"/>
                  </a:lnTo>
                  <a:lnTo>
                    <a:pt x="135406" y="423579"/>
                  </a:lnTo>
                  <a:lnTo>
                    <a:pt x="151730" y="425391"/>
                  </a:lnTo>
                  <a:lnTo>
                    <a:pt x="168437" y="425868"/>
                  </a:lnTo>
                  <a:lnTo>
                    <a:pt x="185077" y="425240"/>
                  </a:lnTo>
                  <a:lnTo>
                    <a:pt x="200948" y="423764"/>
                  </a:lnTo>
                  <a:lnTo>
                    <a:pt x="215735" y="421665"/>
                  </a:lnTo>
                  <a:lnTo>
                    <a:pt x="229461" y="419124"/>
                  </a:lnTo>
                  <a:lnTo>
                    <a:pt x="242301" y="416274"/>
                  </a:lnTo>
                  <a:lnTo>
                    <a:pt x="254460" y="413205"/>
                  </a:lnTo>
                  <a:lnTo>
                    <a:pt x="266120" y="409824"/>
                  </a:lnTo>
                  <a:lnTo>
                    <a:pt x="277425" y="405868"/>
                  </a:lnTo>
                  <a:lnTo>
                    <a:pt x="288486" y="401241"/>
                  </a:lnTo>
                  <a:lnTo>
                    <a:pt x="299544" y="395996"/>
                  </a:lnTo>
                  <a:lnTo>
                    <a:pt x="310962" y="390251"/>
                  </a:lnTo>
                  <a:lnTo>
                    <a:pt x="322901" y="384126"/>
                  </a:lnTo>
                  <a:lnTo>
                    <a:pt x="335191" y="377725"/>
                  </a:lnTo>
                  <a:lnTo>
                    <a:pt x="347440" y="371129"/>
                  </a:lnTo>
                  <a:lnTo>
                    <a:pt x="359415" y="364384"/>
                  </a:lnTo>
                  <a:lnTo>
                    <a:pt x="370896" y="357041"/>
                  </a:lnTo>
                  <a:lnTo>
                    <a:pt x="381606" y="348208"/>
                  </a:lnTo>
                  <a:lnTo>
                    <a:pt x="391469" y="337526"/>
                  </a:lnTo>
                  <a:lnTo>
                    <a:pt x="400414" y="325435"/>
                  </a:lnTo>
                  <a:lnTo>
                    <a:pt x="408284" y="312863"/>
                  </a:lnTo>
                  <a:lnTo>
                    <a:pt x="415098" y="300408"/>
                  </a:lnTo>
                  <a:lnTo>
                    <a:pt x="421016" y="288303"/>
                  </a:lnTo>
                  <a:lnTo>
                    <a:pt x="426233" y="276575"/>
                  </a:lnTo>
                  <a:lnTo>
                    <a:pt x="430922" y="265174"/>
                  </a:lnTo>
                  <a:lnTo>
                    <a:pt x="434904" y="254027"/>
                  </a:lnTo>
                  <a:lnTo>
                    <a:pt x="437674" y="243068"/>
                  </a:lnTo>
                  <a:lnTo>
                    <a:pt x="439055" y="232231"/>
                  </a:lnTo>
                  <a:lnTo>
                    <a:pt x="439168" y="220982"/>
                  </a:lnTo>
                  <a:lnTo>
                    <a:pt x="438256" y="208372"/>
                  </a:lnTo>
                  <a:lnTo>
                    <a:pt x="436569" y="194006"/>
                  </a:lnTo>
                  <a:lnTo>
                    <a:pt x="434319" y="178457"/>
                  </a:lnTo>
                  <a:lnTo>
                    <a:pt x="431670" y="162943"/>
                  </a:lnTo>
                  <a:lnTo>
                    <a:pt x="428742" y="148183"/>
                  </a:lnTo>
                  <a:lnTo>
                    <a:pt x="425455" y="134530"/>
                  </a:lnTo>
                  <a:lnTo>
                    <a:pt x="421564" y="122214"/>
                  </a:lnTo>
                  <a:lnTo>
                    <a:pt x="416980" y="111196"/>
                  </a:lnTo>
                  <a:lnTo>
                    <a:pt x="411765" y="101272"/>
                  </a:lnTo>
                  <a:lnTo>
                    <a:pt x="406039" y="92198"/>
                  </a:lnTo>
                  <a:lnTo>
                    <a:pt x="399927" y="83750"/>
                  </a:lnTo>
                  <a:lnTo>
                    <a:pt x="393535" y="75749"/>
                  </a:lnTo>
                  <a:lnTo>
                    <a:pt x="386945" y="68061"/>
                  </a:lnTo>
                  <a:lnTo>
                    <a:pt x="380213" y="60589"/>
                  </a:lnTo>
                  <a:lnTo>
                    <a:pt x="373218" y="53264"/>
                  </a:lnTo>
                  <a:lnTo>
                    <a:pt x="365683" y="46040"/>
                  </a:lnTo>
                  <a:lnTo>
                    <a:pt x="357499" y="38888"/>
                  </a:lnTo>
                  <a:lnTo>
                    <a:pt x="348714" y="31949"/>
                  </a:lnTo>
                  <a:lnTo>
                    <a:pt x="339439" y="25517"/>
                  </a:lnTo>
                  <a:lnTo>
                    <a:pt x="329777" y="19714"/>
                  </a:lnTo>
                  <a:lnTo>
                    <a:pt x="319340" y="14666"/>
                  </a:lnTo>
                  <a:lnTo>
                    <a:pt x="307283" y="10574"/>
                  </a:lnTo>
                  <a:lnTo>
                    <a:pt x="293287" y="7456"/>
                  </a:lnTo>
                  <a:lnTo>
                    <a:pt x="277819" y="5346"/>
                  </a:lnTo>
                  <a:lnTo>
                    <a:pt x="261827" y="4370"/>
                  </a:lnTo>
                  <a:lnTo>
                    <a:pt x="245924" y="4491"/>
                  </a:lnTo>
                  <a:lnTo>
                    <a:pt x="230349" y="5537"/>
                  </a:lnTo>
                  <a:lnTo>
                    <a:pt x="215139" y="7301"/>
                  </a:lnTo>
                  <a:lnTo>
                    <a:pt x="200264" y="9592"/>
                  </a:lnTo>
                  <a:lnTo>
                    <a:pt x="186261" y="12105"/>
                  </a:lnTo>
                  <a:lnTo>
                    <a:pt x="172873" y="14669"/>
                  </a:lnTo>
                  <a:lnTo>
                    <a:pt x="158922" y="17506"/>
                  </a:lnTo>
                  <a:lnTo>
                    <a:pt x="14216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970668" y="3505989"/>
            <a:ext cx="219260" cy="463255"/>
            <a:chOff x="1970668" y="3505989"/>
            <a:chExt cx="219260" cy="463255"/>
          </a:xfrm>
        </p:grpSpPr>
        <p:sp>
          <p:nvSpPr>
            <p:cNvPr id="100" name="Freeform 99"/>
            <p:cNvSpPr/>
            <p:nvPr/>
          </p:nvSpPr>
          <p:spPr>
            <a:xfrm>
              <a:off x="2158342" y="3505989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5589" y="62093"/>
                  </a:lnTo>
                  <a:lnTo>
                    <a:pt x="10722" y="113478"/>
                  </a:lnTo>
                  <a:lnTo>
                    <a:pt x="18669" y="168688"/>
                  </a:lnTo>
                  <a:lnTo>
                    <a:pt x="20585" y="224654"/>
                  </a:lnTo>
                  <a:lnTo>
                    <a:pt x="20963" y="288005"/>
                  </a:lnTo>
                  <a:lnTo>
                    <a:pt x="24158" y="346792"/>
                  </a:lnTo>
                  <a:lnTo>
                    <a:pt x="30118" y="403465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970668" y="3548103"/>
              <a:ext cx="187675" cy="265179"/>
            </a:xfrm>
            <a:custGeom>
              <a:avLst/>
              <a:gdLst/>
              <a:ahLst/>
              <a:cxnLst/>
              <a:rect l="0" t="0" r="0" b="0"/>
              <a:pathLst>
                <a:path w="187675" h="265179">
                  <a:moveTo>
                    <a:pt x="187674" y="210570"/>
                  </a:moveTo>
                  <a:lnTo>
                    <a:pt x="150196" y="218903"/>
                  </a:lnTo>
                  <a:lnTo>
                    <a:pt x="127733" y="222463"/>
                  </a:lnTo>
                  <a:lnTo>
                    <a:pt x="71065" y="249694"/>
                  </a:lnTo>
                  <a:lnTo>
                    <a:pt x="50450" y="261494"/>
                  </a:lnTo>
                  <a:lnTo>
                    <a:pt x="29589" y="265178"/>
                  </a:lnTo>
                  <a:lnTo>
                    <a:pt x="19113" y="264523"/>
                  </a:lnTo>
                  <a:lnTo>
                    <a:pt x="12129" y="259407"/>
                  </a:lnTo>
                  <a:lnTo>
                    <a:pt x="4369" y="241244"/>
                  </a:lnTo>
                  <a:lnTo>
                    <a:pt x="0" y="204711"/>
                  </a:lnTo>
                  <a:lnTo>
                    <a:pt x="9856" y="148014"/>
                  </a:lnTo>
                  <a:lnTo>
                    <a:pt x="26390" y="93668"/>
                  </a:lnTo>
                  <a:lnTo>
                    <a:pt x="37185" y="41206"/>
                  </a:lnTo>
                  <a:lnTo>
                    <a:pt x="402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632124" y="3432290"/>
            <a:ext cx="631711" cy="389555"/>
            <a:chOff x="2632124" y="3432290"/>
            <a:chExt cx="631711" cy="389555"/>
          </a:xfrm>
        </p:grpSpPr>
        <p:sp>
          <p:nvSpPr>
            <p:cNvPr id="103" name="Freeform 102"/>
            <p:cNvSpPr/>
            <p:nvPr/>
          </p:nvSpPr>
          <p:spPr>
            <a:xfrm>
              <a:off x="2684766" y="360074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4940" y="16767"/>
                  </a:lnTo>
                  <a:lnTo>
                    <a:pt x="5315" y="34358"/>
                  </a:lnTo>
                  <a:lnTo>
                    <a:pt x="9499" y="79836"/>
                  </a:lnTo>
                  <a:lnTo>
                    <a:pt x="2060" y="13526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32124" y="365338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53533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32248" y="3432290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31586" y="0"/>
                  </a:moveTo>
                  <a:lnTo>
                    <a:pt x="23252" y="37478"/>
                  </a:lnTo>
                  <a:lnTo>
                    <a:pt x="21491" y="88901"/>
                  </a:lnTo>
                  <a:lnTo>
                    <a:pt x="21143" y="145289"/>
                  </a:lnTo>
                  <a:lnTo>
                    <a:pt x="17954" y="205300"/>
                  </a:lnTo>
                  <a:lnTo>
                    <a:pt x="11996" y="257232"/>
                  </a:lnTo>
                  <a:lnTo>
                    <a:pt x="9649" y="313720"/>
                  </a:lnTo>
                  <a:lnTo>
                    <a:pt x="2253" y="36751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Freeform 106"/>
          <p:cNvSpPr/>
          <p:nvPr/>
        </p:nvSpPr>
        <p:spPr>
          <a:xfrm>
            <a:off x="2456385" y="4180247"/>
            <a:ext cx="290254" cy="457508"/>
          </a:xfrm>
          <a:custGeom>
            <a:avLst/>
            <a:gdLst/>
            <a:ahLst/>
            <a:cxnLst/>
            <a:rect l="0" t="0" r="0" b="0"/>
            <a:pathLst>
              <a:path w="290254" h="457508">
                <a:moveTo>
                  <a:pt x="228381" y="10095"/>
                </a:moveTo>
                <a:lnTo>
                  <a:pt x="169765" y="10095"/>
                </a:lnTo>
                <a:lnTo>
                  <a:pt x="116761" y="8925"/>
                </a:lnTo>
                <a:lnTo>
                  <a:pt x="54888" y="1029"/>
                </a:lnTo>
                <a:lnTo>
                  <a:pt x="13850" y="0"/>
                </a:lnTo>
                <a:lnTo>
                  <a:pt x="5811" y="3365"/>
                </a:lnTo>
                <a:lnTo>
                  <a:pt x="1623" y="9117"/>
                </a:lnTo>
                <a:lnTo>
                  <a:pt x="0" y="16462"/>
                </a:lnTo>
                <a:lnTo>
                  <a:pt x="8635" y="75028"/>
                </a:lnTo>
                <a:lnTo>
                  <a:pt x="25008" y="135282"/>
                </a:lnTo>
                <a:lnTo>
                  <a:pt x="35784" y="181442"/>
                </a:lnTo>
                <a:lnTo>
                  <a:pt x="37498" y="198553"/>
                </a:lnTo>
                <a:lnTo>
                  <a:pt x="40802" y="184217"/>
                </a:lnTo>
                <a:lnTo>
                  <a:pt x="49866" y="170931"/>
                </a:lnTo>
                <a:lnTo>
                  <a:pt x="73713" y="150297"/>
                </a:lnTo>
                <a:lnTo>
                  <a:pt x="114183" y="134954"/>
                </a:lnTo>
                <a:lnTo>
                  <a:pt x="140192" y="133048"/>
                </a:lnTo>
                <a:lnTo>
                  <a:pt x="203510" y="138330"/>
                </a:lnTo>
                <a:lnTo>
                  <a:pt x="236610" y="153116"/>
                </a:lnTo>
                <a:lnTo>
                  <a:pt x="261755" y="173484"/>
                </a:lnTo>
                <a:lnTo>
                  <a:pt x="276749" y="191507"/>
                </a:lnTo>
                <a:lnTo>
                  <a:pt x="284973" y="214335"/>
                </a:lnTo>
                <a:lnTo>
                  <a:pt x="290253" y="267117"/>
                </a:lnTo>
                <a:lnTo>
                  <a:pt x="279928" y="325134"/>
                </a:lnTo>
                <a:lnTo>
                  <a:pt x="272348" y="345474"/>
                </a:lnTo>
                <a:lnTo>
                  <a:pt x="233777" y="399423"/>
                </a:lnTo>
                <a:lnTo>
                  <a:pt x="191181" y="437762"/>
                </a:lnTo>
                <a:lnTo>
                  <a:pt x="170124" y="445834"/>
                </a:lnTo>
                <a:lnTo>
                  <a:pt x="113215" y="457507"/>
                </a:lnTo>
                <a:lnTo>
                  <a:pt x="50624" y="445668"/>
                </a:lnTo>
                <a:lnTo>
                  <a:pt x="17812" y="44176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1937932" y="4992177"/>
            <a:ext cx="998513" cy="872010"/>
            <a:chOff x="1937932" y="4992177"/>
            <a:chExt cx="998513" cy="872010"/>
          </a:xfrm>
        </p:grpSpPr>
        <p:sp>
          <p:nvSpPr>
            <p:cNvPr id="108" name="Freeform 107"/>
            <p:cNvSpPr/>
            <p:nvPr/>
          </p:nvSpPr>
          <p:spPr>
            <a:xfrm>
              <a:off x="2168870" y="5369533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20368" y="21057"/>
                  </a:lnTo>
                  <a:lnTo>
                    <a:pt x="66194" y="12652"/>
                  </a:lnTo>
                  <a:lnTo>
                    <a:pt x="19791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32082" y="5081739"/>
              <a:ext cx="246415" cy="568084"/>
            </a:xfrm>
            <a:custGeom>
              <a:avLst/>
              <a:gdLst/>
              <a:ahLst/>
              <a:cxnLst/>
              <a:rect l="0" t="0" r="0" b="0"/>
              <a:pathLst>
                <a:path w="246415" h="568084">
                  <a:moveTo>
                    <a:pt x="210571" y="45639"/>
                  </a:moveTo>
                  <a:lnTo>
                    <a:pt x="154356" y="27680"/>
                  </a:lnTo>
                  <a:lnTo>
                    <a:pt x="98904" y="13972"/>
                  </a:lnTo>
                  <a:lnTo>
                    <a:pt x="47873" y="0"/>
                  </a:lnTo>
                  <a:lnTo>
                    <a:pt x="36595" y="1175"/>
                  </a:lnTo>
                  <a:lnTo>
                    <a:pt x="17824" y="11839"/>
                  </a:lnTo>
                  <a:lnTo>
                    <a:pt x="14223" y="19596"/>
                  </a:lnTo>
                  <a:lnTo>
                    <a:pt x="14161" y="28277"/>
                  </a:lnTo>
                  <a:lnTo>
                    <a:pt x="21319" y="84947"/>
                  </a:lnTo>
                  <a:lnTo>
                    <a:pt x="30003" y="145615"/>
                  </a:lnTo>
                  <a:lnTo>
                    <a:pt x="36591" y="202867"/>
                  </a:lnTo>
                  <a:lnTo>
                    <a:pt x="34923" y="213629"/>
                  </a:lnTo>
                  <a:lnTo>
                    <a:pt x="36150" y="217294"/>
                  </a:lnTo>
                  <a:lnTo>
                    <a:pt x="39308" y="216227"/>
                  </a:lnTo>
                  <a:lnTo>
                    <a:pt x="50226" y="208024"/>
                  </a:lnTo>
                  <a:lnTo>
                    <a:pt x="77273" y="197998"/>
                  </a:lnTo>
                  <a:lnTo>
                    <a:pt x="101414" y="195243"/>
                  </a:lnTo>
                  <a:lnTo>
                    <a:pt x="124622" y="200257"/>
                  </a:lnTo>
                  <a:lnTo>
                    <a:pt x="186243" y="227452"/>
                  </a:lnTo>
                  <a:lnTo>
                    <a:pt x="200928" y="241089"/>
                  </a:lnTo>
                  <a:lnTo>
                    <a:pt x="227580" y="298844"/>
                  </a:lnTo>
                  <a:lnTo>
                    <a:pt x="245595" y="351034"/>
                  </a:lnTo>
                  <a:lnTo>
                    <a:pt x="246414" y="372053"/>
                  </a:lnTo>
                  <a:lnTo>
                    <a:pt x="234311" y="431905"/>
                  </a:lnTo>
                  <a:lnTo>
                    <a:pt x="217481" y="487403"/>
                  </a:lnTo>
                  <a:lnTo>
                    <a:pt x="201440" y="513704"/>
                  </a:lnTo>
                  <a:lnTo>
                    <a:pt x="165059" y="550716"/>
                  </a:lnTo>
                  <a:lnTo>
                    <a:pt x="155663" y="557832"/>
                  </a:lnTo>
                  <a:lnTo>
                    <a:pt x="132745" y="565739"/>
                  </a:lnTo>
                  <a:lnTo>
                    <a:pt x="108131" y="568083"/>
                  </a:lnTo>
                  <a:lnTo>
                    <a:pt x="53018" y="557040"/>
                  </a:lnTo>
                  <a:lnTo>
                    <a:pt x="34872" y="544329"/>
                  </a:lnTo>
                  <a:lnTo>
                    <a:pt x="0" y="498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937932" y="4992177"/>
              <a:ext cx="998513" cy="872010"/>
            </a:xfrm>
            <a:custGeom>
              <a:avLst/>
              <a:gdLst/>
              <a:ahLst/>
              <a:cxnLst/>
              <a:rect l="0" t="0" r="0" b="0"/>
              <a:pathLst>
                <a:path w="998513" h="872010">
                  <a:moveTo>
                    <a:pt x="367809" y="8859"/>
                  </a:moveTo>
                  <a:lnTo>
                    <a:pt x="351041" y="3270"/>
                  </a:lnTo>
                  <a:lnTo>
                    <a:pt x="299462" y="7712"/>
                  </a:lnTo>
                  <a:lnTo>
                    <a:pt x="236582" y="23208"/>
                  </a:lnTo>
                  <a:lnTo>
                    <a:pt x="175919" y="43605"/>
                  </a:lnTo>
                  <a:lnTo>
                    <a:pt x="141717" y="62438"/>
                  </a:lnTo>
                  <a:lnTo>
                    <a:pt x="86175" y="105125"/>
                  </a:lnTo>
                  <a:lnTo>
                    <a:pt x="36833" y="156457"/>
                  </a:lnTo>
                  <a:lnTo>
                    <a:pt x="15215" y="199581"/>
                  </a:lnTo>
                  <a:lnTo>
                    <a:pt x="2799" y="255066"/>
                  </a:lnTo>
                  <a:lnTo>
                    <a:pt x="0" y="316416"/>
                  </a:lnTo>
                  <a:lnTo>
                    <a:pt x="7853" y="379660"/>
                  </a:lnTo>
                  <a:lnTo>
                    <a:pt x="23788" y="431494"/>
                  </a:lnTo>
                  <a:lnTo>
                    <a:pt x="49120" y="486446"/>
                  </a:lnTo>
                  <a:lnTo>
                    <a:pt x="86748" y="548047"/>
                  </a:lnTo>
                  <a:lnTo>
                    <a:pt x="138659" y="610451"/>
                  </a:lnTo>
                  <a:lnTo>
                    <a:pt x="200961" y="673704"/>
                  </a:lnTo>
                  <a:lnTo>
                    <a:pt x="253600" y="720807"/>
                  </a:lnTo>
                  <a:lnTo>
                    <a:pt x="316302" y="764652"/>
                  </a:lnTo>
                  <a:lnTo>
                    <a:pt x="371542" y="794541"/>
                  </a:lnTo>
                  <a:lnTo>
                    <a:pt x="427514" y="815739"/>
                  </a:lnTo>
                  <a:lnTo>
                    <a:pt x="480511" y="838124"/>
                  </a:lnTo>
                  <a:lnTo>
                    <a:pt x="530711" y="854157"/>
                  </a:lnTo>
                  <a:lnTo>
                    <a:pt x="585687" y="867419"/>
                  </a:lnTo>
                  <a:lnTo>
                    <a:pt x="641607" y="871252"/>
                  </a:lnTo>
                  <a:lnTo>
                    <a:pt x="697713" y="872009"/>
                  </a:lnTo>
                  <a:lnTo>
                    <a:pt x="759560" y="860719"/>
                  </a:lnTo>
                  <a:lnTo>
                    <a:pt x="819437" y="842825"/>
                  </a:lnTo>
                  <a:lnTo>
                    <a:pt x="882439" y="805093"/>
                  </a:lnTo>
                  <a:lnTo>
                    <a:pt x="914347" y="774236"/>
                  </a:lnTo>
                  <a:lnTo>
                    <a:pt x="957322" y="710868"/>
                  </a:lnTo>
                  <a:lnTo>
                    <a:pt x="979875" y="657445"/>
                  </a:lnTo>
                  <a:lnTo>
                    <a:pt x="994425" y="600662"/>
                  </a:lnTo>
                  <a:lnTo>
                    <a:pt x="998512" y="537453"/>
                  </a:lnTo>
                  <a:lnTo>
                    <a:pt x="993731" y="485149"/>
                  </a:lnTo>
                  <a:lnTo>
                    <a:pt x="983375" y="421996"/>
                  </a:lnTo>
                  <a:lnTo>
                    <a:pt x="959805" y="366677"/>
                  </a:lnTo>
                  <a:lnTo>
                    <a:pt x="939528" y="316610"/>
                  </a:lnTo>
                  <a:lnTo>
                    <a:pt x="913113" y="264731"/>
                  </a:lnTo>
                  <a:lnTo>
                    <a:pt x="867575" y="202272"/>
                  </a:lnTo>
                  <a:lnTo>
                    <a:pt x="819060" y="145507"/>
                  </a:lnTo>
                  <a:lnTo>
                    <a:pt x="764891" y="93280"/>
                  </a:lnTo>
                  <a:lnTo>
                    <a:pt x="712514" y="64083"/>
                  </a:lnTo>
                  <a:lnTo>
                    <a:pt x="656391" y="34585"/>
                  </a:lnTo>
                  <a:lnTo>
                    <a:pt x="609292" y="20771"/>
                  </a:lnTo>
                  <a:lnTo>
                    <a:pt x="546594" y="12389"/>
                  </a:lnTo>
                  <a:lnTo>
                    <a:pt x="492922" y="6785"/>
                  </a:lnTo>
                  <a:lnTo>
                    <a:pt x="437756" y="0"/>
                  </a:lnTo>
                  <a:lnTo>
                    <a:pt x="384634" y="4414"/>
                  </a:lnTo>
                  <a:lnTo>
                    <a:pt x="325292" y="7981"/>
                  </a:lnTo>
                  <a:lnTo>
                    <a:pt x="304638" y="8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2688560" y="1200248"/>
            <a:ext cx="217306" cy="556056"/>
          </a:xfrm>
          <a:custGeom>
            <a:avLst/>
            <a:gdLst/>
            <a:ahLst/>
            <a:cxnLst/>
            <a:rect l="0" t="0" r="0" b="0"/>
            <a:pathLst>
              <a:path w="217306" h="556056">
                <a:moveTo>
                  <a:pt x="122548" y="0"/>
                </a:moveTo>
                <a:lnTo>
                  <a:pt x="119614" y="8802"/>
                </a:lnTo>
                <a:lnTo>
                  <a:pt x="116832" y="17148"/>
                </a:lnTo>
                <a:lnTo>
                  <a:pt x="113937" y="25852"/>
                </a:lnTo>
                <a:lnTo>
                  <a:pt x="111070" y="35145"/>
                </a:lnTo>
                <a:lnTo>
                  <a:pt x="108553" y="45289"/>
                </a:lnTo>
                <a:lnTo>
                  <a:pt x="106542" y="56338"/>
                </a:lnTo>
                <a:lnTo>
                  <a:pt x="105030" y="68351"/>
                </a:lnTo>
                <a:lnTo>
                  <a:pt x="103935" y="81469"/>
                </a:lnTo>
                <a:lnTo>
                  <a:pt x="103162" y="95660"/>
                </a:lnTo>
                <a:lnTo>
                  <a:pt x="102626" y="110596"/>
                </a:lnTo>
                <a:lnTo>
                  <a:pt x="102258" y="125766"/>
                </a:lnTo>
                <a:lnTo>
                  <a:pt x="102008" y="140861"/>
                </a:lnTo>
                <a:lnTo>
                  <a:pt x="101838" y="155929"/>
                </a:lnTo>
                <a:lnTo>
                  <a:pt x="101724" y="171264"/>
                </a:lnTo>
                <a:lnTo>
                  <a:pt x="101651" y="187022"/>
                </a:lnTo>
                <a:lnTo>
                  <a:pt x="101773" y="203046"/>
                </a:lnTo>
                <a:lnTo>
                  <a:pt x="102386" y="218964"/>
                </a:lnTo>
                <a:lnTo>
                  <a:pt x="103612" y="234564"/>
                </a:lnTo>
                <a:lnTo>
                  <a:pt x="105250" y="249803"/>
                </a:lnTo>
                <a:lnTo>
                  <a:pt x="106887" y="264722"/>
                </a:lnTo>
                <a:lnTo>
                  <a:pt x="108279" y="279383"/>
                </a:lnTo>
                <a:lnTo>
                  <a:pt x="109194" y="293687"/>
                </a:lnTo>
                <a:lnTo>
                  <a:pt x="109351" y="307379"/>
                </a:lnTo>
                <a:lnTo>
                  <a:pt x="108678" y="320374"/>
                </a:lnTo>
                <a:lnTo>
                  <a:pt x="107429" y="332899"/>
                </a:lnTo>
                <a:lnTo>
                  <a:pt x="106060" y="345383"/>
                </a:lnTo>
                <a:lnTo>
                  <a:pt x="104843" y="358082"/>
                </a:lnTo>
                <a:lnTo>
                  <a:pt x="103706" y="371069"/>
                </a:lnTo>
                <a:lnTo>
                  <a:pt x="102337" y="384328"/>
                </a:lnTo>
                <a:lnTo>
                  <a:pt x="100569" y="397807"/>
                </a:lnTo>
                <a:lnTo>
                  <a:pt x="98551" y="411453"/>
                </a:lnTo>
                <a:lnTo>
                  <a:pt x="96650" y="425220"/>
                </a:lnTo>
                <a:lnTo>
                  <a:pt x="95074" y="439072"/>
                </a:lnTo>
                <a:lnTo>
                  <a:pt x="93863" y="452984"/>
                </a:lnTo>
                <a:lnTo>
                  <a:pt x="92975" y="466937"/>
                </a:lnTo>
                <a:lnTo>
                  <a:pt x="92339" y="480913"/>
                </a:lnTo>
                <a:lnTo>
                  <a:pt x="91725" y="494740"/>
                </a:lnTo>
                <a:lnTo>
                  <a:pt x="90773" y="508104"/>
                </a:lnTo>
                <a:lnTo>
                  <a:pt x="89301" y="520841"/>
                </a:lnTo>
                <a:lnTo>
                  <a:pt x="86882" y="531863"/>
                </a:lnTo>
                <a:lnTo>
                  <a:pt x="82872" y="537967"/>
                </a:lnTo>
                <a:lnTo>
                  <a:pt x="77648" y="537547"/>
                </a:lnTo>
                <a:lnTo>
                  <a:pt x="72073" y="532558"/>
                </a:lnTo>
                <a:lnTo>
                  <a:pt x="66295" y="524759"/>
                </a:lnTo>
                <a:lnTo>
                  <a:pt x="60283" y="515449"/>
                </a:lnTo>
                <a:lnTo>
                  <a:pt x="54037" y="505401"/>
                </a:lnTo>
                <a:lnTo>
                  <a:pt x="47753" y="494854"/>
                </a:lnTo>
                <a:lnTo>
                  <a:pt x="41782" y="483696"/>
                </a:lnTo>
                <a:lnTo>
                  <a:pt x="36295" y="471890"/>
                </a:lnTo>
                <a:lnTo>
                  <a:pt x="31294" y="459668"/>
                </a:lnTo>
                <a:lnTo>
                  <a:pt x="26703" y="447454"/>
                </a:lnTo>
                <a:lnTo>
                  <a:pt x="22424" y="435498"/>
                </a:lnTo>
                <a:lnTo>
                  <a:pt x="18210" y="424027"/>
                </a:lnTo>
                <a:lnTo>
                  <a:pt x="13688" y="413323"/>
                </a:lnTo>
                <a:lnTo>
                  <a:pt x="8697" y="403540"/>
                </a:lnTo>
                <a:lnTo>
                  <a:pt x="3943" y="397452"/>
                </a:lnTo>
                <a:lnTo>
                  <a:pt x="879" y="398000"/>
                </a:lnTo>
                <a:lnTo>
                  <a:pt x="0" y="403274"/>
                </a:lnTo>
                <a:lnTo>
                  <a:pt x="942" y="411540"/>
                </a:lnTo>
                <a:lnTo>
                  <a:pt x="3415" y="421750"/>
                </a:lnTo>
                <a:lnTo>
                  <a:pt x="7135" y="433237"/>
                </a:lnTo>
                <a:lnTo>
                  <a:pt x="11817" y="445407"/>
                </a:lnTo>
                <a:lnTo>
                  <a:pt x="17209" y="457667"/>
                </a:lnTo>
                <a:lnTo>
                  <a:pt x="23105" y="469699"/>
                </a:lnTo>
                <a:lnTo>
                  <a:pt x="29189" y="481410"/>
                </a:lnTo>
                <a:lnTo>
                  <a:pt x="35043" y="492817"/>
                </a:lnTo>
                <a:lnTo>
                  <a:pt x="40465" y="503971"/>
                </a:lnTo>
                <a:lnTo>
                  <a:pt x="45596" y="514770"/>
                </a:lnTo>
                <a:lnTo>
                  <a:pt x="50810" y="524956"/>
                </a:lnTo>
                <a:lnTo>
                  <a:pt x="56325" y="534427"/>
                </a:lnTo>
                <a:lnTo>
                  <a:pt x="62354" y="542753"/>
                </a:lnTo>
                <a:lnTo>
                  <a:pt x="69166" y="549137"/>
                </a:lnTo>
                <a:lnTo>
                  <a:pt x="76829" y="553314"/>
                </a:lnTo>
                <a:lnTo>
                  <a:pt x="85248" y="555491"/>
                </a:lnTo>
                <a:lnTo>
                  <a:pt x="94270" y="556055"/>
                </a:lnTo>
                <a:lnTo>
                  <a:pt x="103735" y="555391"/>
                </a:lnTo>
                <a:lnTo>
                  <a:pt x="113191" y="553509"/>
                </a:lnTo>
                <a:lnTo>
                  <a:pt x="121926" y="550052"/>
                </a:lnTo>
                <a:lnTo>
                  <a:pt x="129620" y="544957"/>
                </a:lnTo>
                <a:lnTo>
                  <a:pt x="136615" y="538588"/>
                </a:lnTo>
                <a:lnTo>
                  <a:pt x="143694" y="531551"/>
                </a:lnTo>
                <a:lnTo>
                  <a:pt x="151309" y="524263"/>
                </a:lnTo>
                <a:lnTo>
                  <a:pt x="159411" y="516929"/>
                </a:lnTo>
                <a:lnTo>
                  <a:pt x="167629" y="509633"/>
                </a:lnTo>
                <a:lnTo>
                  <a:pt x="175713" y="502405"/>
                </a:lnTo>
                <a:lnTo>
                  <a:pt x="183468" y="495544"/>
                </a:lnTo>
                <a:lnTo>
                  <a:pt x="191553" y="488960"/>
                </a:lnTo>
                <a:lnTo>
                  <a:pt x="201792" y="482073"/>
                </a:lnTo>
                <a:lnTo>
                  <a:pt x="217305" y="4737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3334914" y="1316062"/>
            <a:ext cx="255304" cy="487174"/>
          </a:xfrm>
          <a:custGeom>
            <a:avLst/>
            <a:gdLst/>
            <a:ahLst/>
            <a:cxnLst/>
            <a:rect l="0" t="0" r="0" b="0"/>
            <a:pathLst>
              <a:path w="255304" h="487174">
                <a:moveTo>
                  <a:pt x="76319" y="0"/>
                </a:moveTo>
                <a:lnTo>
                  <a:pt x="76319" y="11735"/>
                </a:lnTo>
                <a:lnTo>
                  <a:pt x="76319" y="22864"/>
                </a:lnTo>
                <a:lnTo>
                  <a:pt x="76319" y="34462"/>
                </a:lnTo>
                <a:lnTo>
                  <a:pt x="76319" y="46623"/>
                </a:lnTo>
                <a:lnTo>
                  <a:pt x="76319" y="59283"/>
                </a:lnTo>
                <a:lnTo>
                  <a:pt x="76319" y="72339"/>
                </a:lnTo>
                <a:lnTo>
                  <a:pt x="76319" y="85691"/>
                </a:lnTo>
                <a:lnTo>
                  <a:pt x="76319" y="99256"/>
                </a:lnTo>
                <a:lnTo>
                  <a:pt x="76319" y="112972"/>
                </a:lnTo>
                <a:lnTo>
                  <a:pt x="76319" y="126791"/>
                </a:lnTo>
                <a:lnTo>
                  <a:pt x="76319" y="140681"/>
                </a:lnTo>
                <a:lnTo>
                  <a:pt x="76319" y="154619"/>
                </a:lnTo>
                <a:lnTo>
                  <a:pt x="76319" y="168590"/>
                </a:lnTo>
                <a:lnTo>
                  <a:pt x="76319" y="182584"/>
                </a:lnTo>
                <a:lnTo>
                  <a:pt x="76323" y="196587"/>
                </a:lnTo>
                <a:lnTo>
                  <a:pt x="76496" y="210433"/>
                </a:lnTo>
                <a:lnTo>
                  <a:pt x="77144" y="223809"/>
                </a:lnTo>
                <a:lnTo>
                  <a:pt x="78393" y="236589"/>
                </a:lnTo>
                <a:lnTo>
                  <a:pt x="80046" y="248969"/>
                </a:lnTo>
                <a:lnTo>
                  <a:pt x="81694" y="261354"/>
                </a:lnTo>
                <a:lnTo>
                  <a:pt x="83102" y="273992"/>
                </a:lnTo>
                <a:lnTo>
                  <a:pt x="84367" y="287108"/>
                </a:lnTo>
                <a:lnTo>
                  <a:pt x="85823" y="300985"/>
                </a:lnTo>
                <a:lnTo>
                  <a:pt x="87650" y="315697"/>
                </a:lnTo>
                <a:lnTo>
                  <a:pt x="89707" y="331155"/>
                </a:lnTo>
                <a:lnTo>
                  <a:pt x="91635" y="347210"/>
                </a:lnTo>
                <a:lnTo>
                  <a:pt x="93234" y="363708"/>
                </a:lnTo>
                <a:lnTo>
                  <a:pt x="94629" y="380362"/>
                </a:lnTo>
                <a:lnTo>
                  <a:pt x="96173" y="396768"/>
                </a:lnTo>
                <a:lnTo>
                  <a:pt x="98059" y="412728"/>
                </a:lnTo>
                <a:lnTo>
                  <a:pt x="100156" y="428224"/>
                </a:lnTo>
                <a:lnTo>
                  <a:pt x="102110" y="443323"/>
                </a:lnTo>
                <a:lnTo>
                  <a:pt x="103713" y="458085"/>
                </a:lnTo>
                <a:lnTo>
                  <a:pt x="104583" y="471606"/>
                </a:lnTo>
                <a:lnTo>
                  <a:pt x="103512" y="481978"/>
                </a:lnTo>
                <a:lnTo>
                  <a:pt x="99680" y="487173"/>
                </a:lnTo>
                <a:lnTo>
                  <a:pt x="94420" y="486620"/>
                </a:lnTo>
                <a:lnTo>
                  <a:pt x="89215" y="482266"/>
                </a:lnTo>
                <a:lnTo>
                  <a:pt x="84061" y="475243"/>
                </a:lnTo>
                <a:lnTo>
                  <a:pt x="78694" y="466217"/>
                </a:lnTo>
                <a:lnTo>
                  <a:pt x="72997" y="455866"/>
                </a:lnTo>
                <a:lnTo>
                  <a:pt x="66973" y="444910"/>
                </a:lnTo>
                <a:lnTo>
                  <a:pt x="60674" y="433787"/>
                </a:lnTo>
                <a:lnTo>
                  <a:pt x="54163" y="422535"/>
                </a:lnTo>
                <a:lnTo>
                  <a:pt x="47497" y="410912"/>
                </a:lnTo>
                <a:lnTo>
                  <a:pt x="40720" y="398798"/>
                </a:lnTo>
                <a:lnTo>
                  <a:pt x="33866" y="386373"/>
                </a:lnTo>
                <a:lnTo>
                  <a:pt x="26958" y="374023"/>
                </a:lnTo>
                <a:lnTo>
                  <a:pt x="20011" y="362015"/>
                </a:lnTo>
                <a:lnTo>
                  <a:pt x="12954" y="351928"/>
                </a:lnTo>
                <a:lnTo>
                  <a:pt x="6458" y="346471"/>
                </a:lnTo>
                <a:lnTo>
                  <a:pt x="1969" y="346136"/>
                </a:lnTo>
                <a:lnTo>
                  <a:pt x="0" y="349650"/>
                </a:lnTo>
                <a:lnTo>
                  <a:pt x="355" y="355696"/>
                </a:lnTo>
                <a:lnTo>
                  <a:pt x="2430" y="363350"/>
                </a:lnTo>
                <a:lnTo>
                  <a:pt x="5455" y="372024"/>
                </a:lnTo>
                <a:lnTo>
                  <a:pt x="8914" y="381346"/>
                </a:lnTo>
                <a:lnTo>
                  <a:pt x="12699" y="391086"/>
                </a:lnTo>
                <a:lnTo>
                  <a:pt x="16996" y="401097"/>
                </a:lnTo>
                <a:lnTo>
                  <a:pt x="21887" y="411279"/>
                </a:lnTo>
                <a:lnTo>
                  <a:pt x="27324" y="421409"/>
                </a:lnTo>
                <a:lnTo>
                  <a:pt x="33207" y="431139"/>
                </a:lnTo>
                <a:lnTo>
                  <a:pt x="39429" y="440315"/>
                </a:lnTo>
                <a:lnTo>
                  <a:pt x="45896" y="448952"/>
                </a:lnTo>
                <a:lnTo>
                  <a:pt x="52537" y="457140"/>
                </a:lnTo>
                <a:lnTo>
                  <a:pt x="59304" y="464970"/>
                </a:lnTo>
                <a:lnTo>
                  <a:pt x="66322" y="472042"/>
                </a:lnTo>
                <a:lnTo>
                  <a:pt x="73872" y="477508"/>
                </a:lnTo>
                <a:lnTo>
                  <a:pt x="82062" y="481030"/>
                </a:lnTo>
                <a:lnTo>
                  <a:pt x="90681" y="482580"/>
                </a:lnTo>
                <a:lnTo>
                  <a:pt x="99313" y="482182"/>
                </a:lnTo>
                <a:lnTo>
                  <a:pt x="107710" y="480062"/>
                </a:lnTo>
                <a:lnTo>
                  <a:pt x="115807" y="476555"/>
                </a:lnTo>
                <a:lnTo>
                  <a:pt x="123623" y="472001"/>
                </a:lnTo>
                <a:lnTo>
                  <a:pt x="131208" y="466681"/>
                </a:lnTo>
                <a:lnTo>
                  <a:pt x="138454" y="460656"/>
                </a:lnTo>
                <a:lnTo>
                  <a:pt x="145102" y="453781"/>
                </a:lnTo>
                <a:lnTo>
                  <a:pt x="151062" y="446049"/>
                </a:lnTo>
                <a:lnTo>
                  <a:pt x="156557" y="437738"/>
                </a:lnTo>
                <a:lnTo>
                  <a:pt x="162014" y="429313"/>
                </a:lnTo>
                <a:lnTo>
                  <a:pt x="167689" y="421054"/>
                </a:lnTo>
                <a:lnTo>
                  <a:pt x="173654" y="413050"/>
                </a:lnTo>
                <a:lnTo>
                  <a:pt x="179891" y="405296"/>
                </a:lnTo>
                <a:lnTo>
                  <a:pt x="186350" y="397747"/>
                </a:lnTo>
                <a:lnTo>
                  <a:pt x="192975" y="390356"/>
                </a:lnTo>
                <a:lnTo>
                  <a:pt x="199722" y="383079"/>
                </a:lnTo>
                <a:lnTo>
                  <a:pt x="206556" y="375883"/>
                </a:lnTo>
                <a:lnTo>
                  <a:pt x="213448" y="368744"/>
                </a:lnTo>
                <a:lnTo>
                  <a:pt x="220382" y="361644"/>
                </a:lnTo>
                <a:lnTo>
                  <a:pt x="227334" y="354575"/>
                </a:lnTo>
                <a:lnTo>
                  <a:pt x="233994" y="347638"/>
                </a:lnTo>
                <a:lnTo>
                  <a:pt x="240413" y="340258"/>
                </a:lnTo>
                <a:lnTo>
                  <a:pt x="247158" y="330668"/>
                </a:lnTo>
                <a:lnTo>
                  <a:pt x="255303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739915" y="431668"/>
            <a:ext cx="1751915" cy="610654"/>
            <a:chOff x="1739915" y="431668"/>
            <a:chExt cx="1751915" cy="610654"/>
          </a:xfrm>
        </p:grpSpPr>
        <p:sp>
          <p:nvSpPr>
            <p:cNvPr id="2" name="Freeform 1"/>
            <p:cNvSpPr/>
            <p:nvPr/>
          </p:nvSpPr>
          <p:spPr>
            <a:xfrm>
              <a:off x="1739915" y="442196"/>
              <a:ext cx="33850" cy="600126"/>
            </a:xfrm>
            <a:custGeom>
              <a:avLst/>
              <a:gdLst/>
              <a:ahLst/>
              <a:cxnLst/>
              <a:rect l="0" t="0" r="0" b="0"/>
              <a:pathLst>
                <a:path w="33850" h="600126">
                  <a:moveTo>
                    <a:pt x="7815" y="0"/>
                  </a:moveTo>
                  <a:lnTo>
                    <a:pt x="4949" y="11736"/>
                  </a:lnTo>
                  <a:lnTo>
                    <a:pt x="2806" y="22865"/>
                  </a:lnTo>
                  <a:lnTo>
                    <a:pt x="1208" y="34458"/>
                  </a:lnTo>
                  <a:lnTo>
                    <a:pt x="200" y="46447"/>
                  </a:lnTo>
                  <a:lnTo>
                    <a:pt x="0" y="58458"/>
                  </a:lnTo>
                  <a:lnTo>
                    <a:pt x="656" y="70279"/>
                  </a:lnTo>
                  <a:lnTo>
                    <a:pt x="2067" y="82497"/>
                  </a:lnTo>
                  <a:lnTo>
                    <a:pt x="4079" y="96359"/>
                  </a:lnTo>
                  <a:lnTo>
                    <a:pt x="6537" y="112417"/>
                  </a:lnTo>
                  <a:lnTo>
                    <a:pt x="9152" y="130102"/>
                  </a:lnTo>
                  <a:lnTo>
                    <a:pt x="11520" y="148129"/>
                  </a:lnTo>
                  <a:lnTo>
                    <a:pt x="13446" y="165697"/>
                  </a:lnTo>
                  <a:lnTo>
                    <a:pt x="15077" y="182542"/>
                  </a:lnTo>
                  <a:lnTo>
                    <a:pt x="16786" y="198679"/>
                  </a:lnTo>
                  <a:lnTo>
                    <a:pt x="18786" y="214231"/>
                  </a:lnTo>
                  <a:lnTo>
                    <a:pt x="20962" y="229334"/>
                  </a:lnTo>
                  <a:lnTo>
                    <a:pt x="22969" y="244109"/>
                  </a:lnTo>
                  <a:lnTo>
                    <a:pt x="24617" y="258657"/>
                  </a:lnTo>
                  <a:lnTo>
                    <a:pt x="25875" y="273212"/>
                  </a:lnTo>
                  <a:lnTo>
                    <a:pt x="26795" y="288131"/>
                  </a:lnTo>
                  <a:lnTo>
                    <a:pt x="27453" y="303569"/>
                  </a:lnTo>
                  <a:lnTo>
                    <a:pt x="28081" y="319192"/>
                  </a:lnTo>
                  <a:lnTo>
                    <a:pt x="29043" y="334301"/>
                  </a:lnTo>
                  <a:lnTo>
                    <a:pt x="30501" y="348540"/>
                  </a:lnTo>
                  <a:lnTo>
                    <a:pt x="32125" y="362050"/>
                  </a:lnTo>
                  <a:lnTo>
                    <a:pt x="33223" y="375269"/>
                  </a:lnTo>
                  <a:lnTo>
                    <a:pt x="33443" y="388496"/>
                  </a:lnTo>
                  <a:lnTo>
                    <a:pt x="32927" y="401855"/>
                  </a:lnTo>
                  <a:lnTo>
                    <a:pt x="32116" y="415371"/>
                  </a:lnTo>
                  <a:lnTo>
                    <a:pt x="31316" y="429022"/>
                  </a:lnTo>
                  <a:lnTo>
                    <a:pt x="30814" y="442615"/>
                  </a:lnTo>
                  <a:lnTo>
                    <a:pt x="30943" y="455814"/>
                  </a:lnTo>
                  <a:lnTo>
                    <a:pt x="31806" y="468477"/>
                  </a:lnTo>
                  <a:lnTo>
                    <a:pt x="33015" y="480946"/>
                  </a:lnTo>
                  <a:lnTo>
                    <a:pt x="33825" y="493924"/>
                  </a:lnTo>
                  <a:lnTo>
                    <a:pt x="33849" y="507762"/>
                  </a:lnTo>
                  <a:lnTo>
                    <a:pt x="33194" y="522301"/>
                  </a:lnTo>
                  <a:lnTo>
                    <a:pt x="32225" y="538783"/>
                  </a:lnTo>
                  <a:lnTo>
                    <a:pt x="30851" y="562014"/>
                  </a:lnTo>
                  <a:lnTo>
                    <a:pt x="28872" y="6001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79440" y="71593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7778" y="67"/>
                  </a:lnTo>
                  <a:lnTo>
                    <a:pt x="166649" y="708"/>
                  </a:lnTo>
                  <a:lnTo>
                    <a:pt x="155046" y="1999"/>
                  </a:lnTo>
                  <a:lnTo>
                    <a:pt x="142712" y="3686"/>
                  </a:lnTo>
                  <a:lnTo>
                    <a:pt x="129404" y="5355"/>
                  </a:lnTo>
                  <a:lnTo>
                    <a:pt x="115099" y="6768"/>
                  </a:lnTo>
                  <a:lnTo>
                    <a:pt x="100094" y="7866"/>
                  </a:lnTo>
                  <a:lnTo>
                    <a:pt x="84881" y="8677"/>
                  </a:lnTo>
                  <a:lnTo>
                    <a:pt x="69777" y="9256"/>
                  </a:lnTo>
                  <a:lnTo>
                    <a:pt x="55304" y="9662"/>
                  </a:lnTo>
                  <a:lnTo>
                    <a:pt x="40746" y="9987"/>
                  </a:lnTo>
                  <a:lnTo>
                    <a:pt x="23713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78433" y="431668"/>
              <a:ext cx="413397" cy="585356"/>
            </a:xfrm>
            <a:custGeom>
              <a:avLst/>
              <a:gdLst/>
              <a:ahLst/>
              <a:cxnLst/>
              <a:rect l="0" t="0" r="0" b="0"/>
              <a:pathLst>
                <a:path w="413397" h="585356">
                  <a:moveTo>
                    <a:pt x="301214" y="0"/>
                  </a:moveTo>
                  <a:lnTo>
                    <a:pt x="289480" y="0"/>
                  </a:lnTo>
                  <a:lnTo>
                    <a:pt x="278350" y="0"/>
                  </a:lnTo>
                  <a:lnTo>
                    <a:pt x="266752" y="0"/>
                  </a:lnTo>
                  <a:lnTo>
                    <a:pt x="254591" y="0"/>
                  </a:lnTo>
                  <a:lnTo>
                    <a:pt x="241931" y="0"/>
                  </a:lnTo>
                  <a:lnTo>
                    <a:pt x="228870" y="0"/>
                  </a:lnTo>
                  <a:lnTo>
                    <a:pt x="215346" y="0"/>
                  </a:lnTo>
                  <a:lnTo>
                    <a:pt x="201132" y="0"/>
                  </a:lnTo>
                  <a:lnTo>
                    <a:pt x="186173" y="5"/>
                  </a:lnTo>
                  <a:lnTo>
                    <a:pt x="170874" y="177"/>
                  </a:lnTo>
                  <a:lnTo>
                    <a:pt x="155984" y="826"/>
                  </a:lnTo>
                  <a:lnTo>
                    <a:pt x="141895" y="2070"/>
                  </a:lnTo>
                  <a:lnTo>
                    <a:pt x="128657" y="3550"/>
                  </a:lnTo>
                  <a:lnTo>
                    <a:pt x="116152" y="4549"/>
                  </a:lnTo>
                  <a:lnTo>
                    <a:pt x="104222" y="4708"/>
                  </a:lnTo>
                  <a:lnTo>
                    <a:pt x="92718" y="4321"/>
                  </a:lnTo>
                  <a:lnTo>
                    <a:pt x="81518" y="4129"/>
                  </a:lnTo>
                  <a:lnTo>
                    <a:pt x="70532" y="4558"/>
                  </a:lnTo>
                  <a:lnTo>
                    <a:pt x="59693" y="5695"/>
                  </a:lnTo>
                  <a:lnTo>
                    <a:pt x="48956" y="7464"/>
                  </a:lnTo>
                  <a:lnTo>
                    <a:pt x="38300" y="9746"/>
                  </a:lnTo>
                  <a:lnTo>
                    <a:pt x="28196" y="12908"/>
                  </a:lnTo>
                  <a:lnTo>
                    <a:pt x="19549" y="17765"/>
                  </a:lnTo>
                  <a:lnTo>
                    <a:pt x="12738" y="24632"/>
                  </a:lnTo>
                  <a:lnTo>
                    <a:pt x="7658" y="33514"/>
                  </a:lnTo>
                  <a:lnTo>
                    <a:pt x="4001" y="44375"/>
                  </a:lnTo>
                  <a:lnTo>
                    <a:pt x="1437" y="56976"/>
                  </a:lnTo>
                  <a:lnTo>
                    <a:pt x="0" y="70809"/>
                  </a:lnTo>
                  <a:lnTo>
                    <a:pt x="76" y="85223"/>
                  </a:lnTo>
                  <a:lnTo>
                    <a:pt x="1748" y="99805"/>
                  </a:lnTo>
                  <a:lnTo>
                    <a:pt x="4665" y="114524"/>
                  </a:lnTo>
                  <a:lnTo>
                    <a:pt x="8232" y="129625"/>
                  </a:lnTo>
                  <a:lnTo>
                    <a:pt x="12036" y="145226"/>
                  </a:lnTo>
                  <a:lnTo>
                    <a:pt x="15877" y="161145"/>
                  </a:lnTo>
                  <a:lnTo>
                    <a:pt x="19676" y="176992"/>
                  </a:lnTo>
                  <a:lnTo>
                    <a:pt x="23417" y="192512"/>
                  </a:lnTo>
                  <a:lnTo>
                    <a:pt x="27290" y="206499"/>
                  </a:lnTo>
                  <a:lnTo>
                    <a:pt x="32422" y="216431"/>
                  </a:lnTo>
                  <a:lnTo>
                    <a:pt x="39357" y="221358"/>
                  </a:lnTo>
                  <a:lnTo>
                    <a:pt x="47014" y="222582"/>
                  </a:lnTo>
                  <a:lnTo>
                    <a:pt x="55155" y="221616"/>
                  </a:lnTo>
                  <a:lnTo>
                    <a:pt x="63798" y="219459"/>
                  </a:lnTo>
                  <a:lnTo>
                    <a:pt x="72909" y="216674"/>
                  </a:lnTo>
                  <a:lnTo>
                    <a:pt x="82412" y="213557"/>
                  </a:lnTo>
                  <a:lnTo>
                    <a:pt x="92215" y="210265"/>
                  </a:lnTo>
                  <a:lnTo>
                    <a:pt x="102239" y="206879"/>
                  </a:lnTo>
                  <a:lnTo>
                    <a:pt x="112422" y="203449"/>
                  </a:lnTo>
                  <a:lnTo>
                    <a:pt x="122715" y="200328"/>
                  </a:lnTo>
                  <a:lnTo>
                    <a:pt x="133084" y="198140"/>
                  </a:lnTo>
                  <a:lnTo>
                    <a:pt x="143510" y="197148"/>
                  </a:lnTo>
                  <a:lnTo>
                    <a:pt x="154139" y="197127"/>
                  </a:lnTo>
                  <a:lnTo>
                    <a:pt x="165267" y="197568"/>
                  </a:lnTo>
                  <a:lnTo>
                    <a:pt x="177012" y="198126"/>
                  </a:lnTo>
                  <a:lnTo>
                    <a:pt x="189172" y="198803"/>
                  </a:lnTo>
                  <a:lnTo>
                    <a:pt x="201333" y="199856"/>
                  </a:lnTo>
                  <a:lnTo>
                    <a:pt x="213255" y="201418"/>
                  </a:lnTo>
                  <a:lnTo>
                    <a:pt x="224870" y="203635"/>
                  </a:lnTo>
                  <a:lnTo>
                    <a:pt x="236203" y="206735"/>
                  </a:lnTo>
                  <a:lnTo>
                    <a:pt x="247306" y="210751"/>
                  </a:lnTo>
                  <a:lnTo>
                    <a:pt x="258238" y="215568"/>
                  </a:lnTo>
                  <a:lnTo>
                    <a:pt x="269044" y="221019"/>
                  </a:lnTo>
                  <a:lnTo>
                    <a:pt x="279768" y="226943"/>
                  </a:lnTo>
                  <a:lnTo>
                    <a:pt x="290598" y="233208"/>
                  </a:lnTo>
                  <a:lnTo>
                    <a:pt x="301862" y="239711"/>
                  </a:lnTo>
                  <a:lnTo>
                    <a:pt x="313694" y="246381"/>
                  </a:lnTo>
                  <a:lnTo>
                    <a:pt x="325742" y="253164"/>
                  </a:lnTo>
                  <a:lnTo>
                    <a:pt x="337296" y="260024"/>
                  </a:lnTo>
                  <a:lnTo>
                    <a:pt x="347987" y="266942"/>
                  </a:lnTo>
                  <a:lnTo>
                    <a:pt x="357622" y="274062"/>
                  </a:lnTo>
                  <a:lnTo>
                    <a:pt x="366021" y="281682"/>
                  </a:lnTo>
                  <a:lnTo>
                    <a:pt x="373224" y="289922"/>
                  </a:lnTo>
                  <a:lnTo>
                    <a:pt x="379417" y="298745"/>
                  </a:lnTo>
                  <a:lnTo>
                    <a:pt x="384827" y="308046"/>
                  </a:lnTo>
                  <a:lnTo>
                    <a:pt x="389658" y="317712"/>
                  </a:lnTo>
                  <a:lnTo>
                    <a:pt x="394075" y="327643"/>
                  </a:lnTo>
                  <a:lnTo>
                    <a:pt x="398204" y="337762"/>
                  </a:lnTo>
                  <a:lnTo>
                    <a:pt x="402128" y="348017"/>
                  </a:lnTo>
                  <a:lnTo>
                    <a:pt x="405747" y="358530"/>
                  </a:lnTo>
                  <a:lnTo>
                    <a:pt x="408799" y="369580"/>
                  </a:lnTo>
                  <a:lnTo>
                    <a:pt x="411178" y="381272"/>
                  </a:lnTo>
                  <a:lnTo>
                    <a:pt x="412774" y="393396"/>
                  </a:lnTo>
                  <a:lnTo>
                    <a:pt x="413396" y="405535"/>
                  </a:lnTo>
                  <a:lnTo>
                    <a:pt x="413035" y="417441"/>
                  </a:lnTo>
                  <a:lnTo>
                    <a:pt x="411826" y="429045"/>
                  </a:lnTo>
                  <a:lnTo>
                    <a:pt x="409951" y="440370"/>
                  </a:lnTo>
                  <a:lnTo>
                    <a:pt x="407577" y="451464"/>
                  </a:lnTo>
                  <a:lnTo>
                    <a:pt x="404679" y="462220"/>
                  </a:lnTo>
                  <a:lnTo>
                    <a:pt x="401058" y="472376"/>
                  </a:lnTo>
                  <a:lnTo>
                    <a:pt x="396658" y="481845"/>
                  </a:lnTo>
                  <a:lnTo>
                    <a:pt x="391568" y="490849"/>
                  </a:lnTo>
                  <a:lnTo>
                    <a:pt x="385926" y="499816"/>
                  </a:lnTo>
                  <a:lnTo>
                    <a:pt x="379867" y="508991"/>
                  </a:lnTo>
                  <a:lnTo>
                    <a:pt x="373341" y="518120"/>
                  </a:lnTo>
                  <a:lnTo>
                    <a:pt x="366128" y="526570"/>
                  </a:lnTo>
                  <a:lnTo>
                    <a:pt x="358168" y="534036"/>
                  </a:lnTo>
                  <a:lnTo>
                    <a:pt x="349705" y="540693"/>
                  </a:lnTo>
                  <a:lnTo>
                    <a:pt x="341178" y="547005"/>
                  </a:lnTo>
                  <a:lnTo>
                    <a:pt x="332846" y="553285"/>
                  </a:lnTo>
                  <a:lnTo>
                    <a:pt x="324625" y="559503"/>
                  </a:lnTo>
                  <a:lnTo>
                    <a:pt x="316192" y="565385"/>
                  </a:lnTo>
                  <a:lnTo>
                    <a:pt x="307360" y="570786"/>
                  </a:lnTo>
                  <a:lnTo>
                    <a:pt x="297784" y="575550"/>
                  </a:lnTo>
                  <a:lnTo>
                    <a:pt x="286905" y="579444"/>
                  </a:lnTo>
                  <a:lnTo>
                    <a:pt x="274545" y="582425"/>
                  </a:lnTo>
                  <a:lnTo>
                    <a:pt x="261005" y="584443"/>
                  </a:lnTo>
                  <a:lnTo>
                    <a:pt x="246853" y="585355"/>
                  </a:lnTo>
                  <a:lnTo>
                    <a:pt x="232485" y="585187"/>
                  </a:lnTo>
                  <a:lnTo>
                    <a:pt x="218094" y="583940"/>
                  </a:lnTo>
                  <a:lnTo>
                    <a:pt x="203753" y="581508"/>
                  </a:lnTo>
                  <a:lnTo>
                    <a:pt x="189483" y="577947"/>
                  </a:lnTo>
                  <a:lnTo>
                    <a:pt x="175445" y="573438"/>
                  </a:lnTo>
                  <a:lnTo>
                    <a:pt x="161931" y="568195"/>
                  </a:lnTo>
                  <a:lnTo>
                    <a:pt x="149060" y="562411"/>
                  </a:lnTo>
                  <a:lnTo>
                    <a:pt x="136788" y="556240"/>
                  </a:lnTo>
                  <a:lnTo>
                    <a:pt x="125005" y="549799"/>
                  </a:lnTo>
                  <a:lnTo>
                    <a:pt x="113596" y="543176"/>
                  </a:lnTo>
                  <a:lnTo>
                    <a:pt x="102458" y="536594"/>
                  </a:lnTo>
                  <a:lnTo>
                    <a:pt x="91512" y="530401"/>
                  </a:lnTo>
                  <a:lnTo>
                    <a:pt x="80713" y="524759"/>
                  </a:lnTo>
                  <a:lnTo>
                    <a:pt x="70474" y="519802"/>
                  </a:lnTo>
                  <a:lnTo>
                    <a:pt x="60649" y="515241"/>
                  </a:lnTo>
                  <a:lnTo>
                    <a:pt x="50374" y="510677"/>
                  </a:lnTo>
                  <a:lnTo>
                    <a:pt x="38002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123432" y="431668"/>
            <a:ext cx="4440061" cy="1314246"/>
            <a:chOff x="5123432" y="431668"/>
            <a:chExt cx="4440061" cy="1314246"/>
          </a:xfrm>
        </p:grpSpPr>
        <p:sp>
          <p:nvSpPr>
            <p:cNvPr id="6" name="Freeform 5"/>
            <p:cNvSpPr/>
            <p:nvPr/>
          </p:nvSpPr>
          <p:spPr>
            <a:xfrm>
              <a:off x="5123432" y="457412"/>
              <a:ext cx="298745" cy="397716"/>
            </a:xfrm>
            <a:custGeom>
              <a:avLst/>
              <a:gdLst/>
              <a:ahLst/>
              <a:cxnLst/>
              <a:rect l="0" t="0" r="0" b="0"/>
              <a:pathLst>
                <a:path w="298745" h="397716">
                  <a:moveTo>
                    <a:pt x="214516" y="26898"/>
                  </a:moveTo>
                  <a:lnTo>
                    <a:pt x="208581" y="21098"/>
                  </a:lnTo>
                  <a:lnTo>
                    <a:pt x="202377" y="16174"/>
                  </a:lnTo>
                  <a:lnTo>
                    <a:pt x="195276" y="11676"/>
                  </a:lnTo>
                  <a:lnTo>
                    <a:pt x="187164" y="7628"/>
                  </a:lnTo>
                  <a:lnTo>
                    <a:pt x="177868" y="4262"/>
                  </a:lnTo>
                  <a:lnTo>
                    <a:pt x="167425" y="1663"/>
                  </a:lnTo>
                  <a:lnTo>
                    <a:pt x="156173" y="82"/>
                  </a:lnTo>
                  <a:lnTo>
                    <a:pt x="144635" y="0"/>
                  </a:lnTo>
                  <a:lnTo>
                    <a:pt x="133140" y="1540"/>
                  </a:lnTo>
                  <a:lnTo>
                    <a:pt x="121814" y="4524"/>
                  </a:lnTo>
                  <a:lnTo>
                    <a:pt x="110676" y="8661"/>
                  </a:lnTo>
                  <a:lnTo>
                    <a:pt x="99707" y="13667"/>
                  </a:lnTo>
                  <a:lnTo>
                    <a:pt x="89037" y="19468"/>
                  </a:lnTo>
                  <a:lnTo>
                    <a:pt x="78937" y="26184"/>
                  </a:lnTo>
                  <a:lnTo>
                    <a:pt x="69511" y="33815"/>
                  </a:lnTo>
                  <a:lnTo>
                    <a:pt x="60705" y="42397"/>
                  </a:lnTo>
                  <a:lnTo>
                    <a:pt x="52404" y="52067"/>
                  </a:lnTo>
                  <a:lnTo>
                    <a:pt x="44489" y="62799"/>
                  </a:lnTo>
                  <a:lnTo>
                    <a:pt x="37020" y="74430"/>
                  </a:lnTo>
                  <a:lnTo>
                    <a:pt x="30223" y="86761"/>
                  </a:lnTo>
                  <a:lnTo>
                    <a:pt x="24172" y="99611"/>
                  </a:lnTo>
                  <a:lnTo>
                    <a:pt x="18955" y="112833"/>
                  </a:lnTo>
                  <a:lnTo>
                    <a:pt x="14750" y="126314"/>
                  </a:lnTo>
                  <a:lnTo>
                    <a:pt x="11547" y="139974"/>
                  </a:lnTo>
                  <a:lnTo>
                    <a:pt x="9039" y="153758"/>
                  </a:lnTo>
                  <a:lnTo>
                    <a:pt x="6733" y="167625"/>
                  </a:lnTo>
                  <a:lnTo>
                    <a:pt x="4334" y="181548"/>
                  </a:lnTo>
                  <a:lnTo>
                    <a:pt x="2059" y="195509"/>
                  </a:lnTo>
                  <a:lnTo>
                    <a:pt x="517" y="209496"/>
                  </a:lnTo>
                  <a:lnTo>
                    <a:pt x="0" y="223499"/>
                  </a:lnTo>
                  <a:lnTo>
                    <a:pt x="485" y="237514"/>
                  </a:lnTo>
                  <a:lnTo>
                    <a:pt x="1806" y="251537"/>
                  </a:lnTo>
                  <a:lnTo>
                    <a:pt x="3777" y="265556"/>
                  </a:lnTo>
                  <a:lnTo>
                    <a:pt x="6388" y="279241"/>
                  </a:lnTo>
                  <a:lnTo>
                    <a:pt x="9811" y="291978"/>
                  </a:lnTo>
                  <a:lnTo>
                    <a:pt x="14078" y="303506"/>
                  </a:lnTo>
                  <a:lnTo>
                    <a:pt x="19248" y="313891"/>
                  </a:lnTo>
                  <a:lnTo>
                    <a:pt x="25474" y="323335"/>
                  </a:lnTo>
                  <a:lnTo>
                    <a:pt x="32735" y="332060"/>
                  </a:lnTo>
                  <a:lnTo>
                    <a:pt x="40712" y="340261"/>
                  </a:lnTo>
                  <a:lnTo>
                    <a:pt x="48906" y="348089"/>
                  </a:lnTo>
                  <a:lnTo>
                    <a:pt x="57011" y="355654"/>
                  </a:lnTo>
                  <a:lnTo>
                    <a:pt x="65079" y="362873"/>
                  </a:lnTo>
                  <a:lnTo>
                    <a:pt x="73408" y="369494"/>
                  </a:lnTo>
                  <a:lnTo>
                    <a:pt x="82160" y="375429"/>
                  </a:lnTo>
                  <a:lnTo>
                    <a:pt x="91344" y="380735"/>
                  </a:lnTo>
                  <a:lnTo>
                    <a:pt x="100895" y="385533"/>
                  </a:lnTo>
                  <a:lnTo>
                    <a:pt x="110732" y="389938"/>
                  </a:lnTo>
                  <a:lnTo>
                    <a:pt x="120779" y="393726"/>
                  </a:lnTo>
                  <a:lnTo>
                    <a:pt x="130977" y="396367"/>
                  </a:lnTo>
                  <a:lnTo>
                    <a:pt x="141281" y="397660"/>
                  </a:lnTo>
                  <a:lnTo>
                    <a:pt x="151656" y="397715"/>
                  </a:lnTo>
                  <a:lnTo>
                    <a:pt x="162082" y="396764"/>
                  </a:lnTo>
                  <a:lnTo>
                    <a:pt x="172537" y="395045"/>
                  </a:lnTo>
                  <a:lnTo>
                    <a:pt x="182846" y="392605"/>
                  </a:lnTo>
                  <a:lnTo>
                    <a:pt x="192696" y="389297"/>
                  </a:lnTo>
                  <a:lnTo>
                    <a:pt x="201950" y="385112"/>
                  </a:lnTo>
                  <a:lnTo>
                    <a:pt x="210639" y="380167"/>
                  </a:lnTo>
                  <a:lnTo>
                    <a:pt x="218862" y="374624"/>
                  </a:lnTo>
                  <a:lnTo>
                    <a:pt x="226728" y="368635"/>
                  </a:lnTo>
                  <a:lnTo>
                    <a:pt x="234334" y="362325"/>
                  </a:lnTo>
                  <a:lnTo>
                    <a:pt x="241756" y="355790"/>
                  </a:lnTo>
                  <a:lnTo>
                    <a:pt x="249048" y="349104"/>
                  </a:lnTo>
                  <a:lnTo>
                    <a:pt x="256334" y="342427"/>
                  </a:lnTo>
                  <a:lnTo>
                    <a:pt x="264732" y="335249"/>
                  </a:lnTo>
                  <a:lnTo>
                    <a:pt x="277216" y="325823"/>
                  </a:lnTo>
                  <a:lnTo>
                    <a:pt x="298744" y="31116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506404" y="494839"/>
              <a:ext cx="200042" cy="347441"/>
            </a:xfrm>
            <a:custGeom>
              <a:avLst/>
              <a:gdLst/>
              <a:ahLst/>
              <a:cxnLst/>
              <a:rect l="0" t="0" r="0" b="0"/>
              <a:pathLst>
                <a:path w="200042" h="347441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46"/>
                  </a:lnTo>
                  <a:lnTo>
                    <a:pt x="7970" y="38654"/>
                  </a:lnTo>
                  <a:lnTo>
                    <a:pt x="9467" y="49817"/>
                  </a:lnTo>
                  <a:lnTo>
                    <a:pt x="11318" y="61036"/>
                  </a:lnTo>
                  <a:lnTo>
                    <a:pt x="13557" y="72666"/>
                  </a:lnTo>
                  <a:lnTo>
                    <a:pt x="16138" y="85596"/>
                  </a:lnTo>
                  <a:lnTo>
                    <a:pt x="18988" y="100217"/>
                  </a:lnTo>
                  <a:lnTo>
                    <a:pt x="22036" y="116290"/>
                  </a:lnTo>
                  <a:lnTo>
                    <a:pt x="25229" y="133229"/>
                  </a:lnTo>
                  <a:lnTo>
                    <a:pt x="28522" y="150584"/>
                  </a:lnTo>
                  <a:lnTo>
                    <a:pt x="31885" y="167949"/>
                  </a:lnTo>
                  <a:lnTo>
                    <a:pt x="35296" y="184901"/>
                  </a:lnTo>
                  <a:lnTo>
                    <a:pt x="38735" y="201259"/>
                  </a:lnTo>
                  <a:lnTo>
                    <a:pt x="42027" y="217038"/>
                  </a:lnTo>
                  <a:lnTo>
                    <a:pt x="44857" y="232334"/>
                  </a:lnTo>
                  <a:lnTo>
                    <a:pt x="47089" y="247254"/>
                  </a:lnTo>
                  <a:lnTo>
                    <a:pt x="48587" y="261735"/>
                  </a:lnTo>
                  <a:lnTo>
                    <a:pt x="49143" y="275546"/>
                  </a:lnTo>
                  <a:lnTo>
                    <a:pt x="48735" y="288551"/>
                  </a:lnTo>
                  <a:lnTo>
                    <a:pt x="47446" y="298447"/>
                  </a:lnTo>
                  <a:lnTo>
                    <a:pt x="45779" y="302061"/>
                  </a:lnTo>
                  <a:lnTo>
                    <a:pt x="44473" y="299955"/>
                  </a:lnTo>
                  <a:lnTo>
                    <a:pt x="43614" y="293772"/>
                  </a:lnTo>
                  <a:lnTo>
                    <a:pt x="43243" y="285047"/>
                  </a:lnTo>
                  <a:lnTo>
                    <a:pt x="43550" y="275027"/>
                  </a:lnTo>
                  <a:lnTo>
                    <a:pt x="44591" y="264463"/>
                  </a:lnTo>
                  <a:lnTo>
                    <a:pt x="46452" y="253886"/>
                  </a:lnTo>
                  <a:lnTo>
                    <a:pt x="49308" y="243760"/>
                  </a:lnTo>
                  <a:lnTo>
                    <a:pt x="53164" y="234277"/>
                  </a:lnTo>
                  <a:lnTo>
                    <a:pt x="58044" y="225581"/>
                  </a:lnTo>
                  <a:lnTo>
                    <a:pt x="64069" y="217876"/>
                  </a:lnTo>
                  <a:lnTo>
                    <a:pt x="71196" y="211183"/>
                  </a:lnTo>
                  <a:lnTo>
                    <a:pt x="79252" y="205855"/>
                  </a:lnTo>
                  <a:lnTo>
                    <a:pt x="88030" y="202631"/>
                  </a:lnTo>
                  <a:lnTo>
                    <a:pt x="97336" y="201723"/>
                  </a:lnTo>
                  <a:lnTo>
                    <a:pt x="106854" y="202893"/>
                  </a:lnTo>
                  <a:lnTo>
                    <a:pt x="116164" y="205730"/>
                  </a:lnTo>
                  <a:lnTo>
                    <a:pt x="125053" y="209824"/>
                  </a:lnTo>
                  <a:lnTo>
                    <a:pt x="133496" y="214994"/>
                  </a:lnTo>
                  <a:lnTo>
                    <a:pt x="141553" y="221279"/>
                  </a:lnTo>
                  <a:lnTo>
                    <a:pt x="149303" y="228613"/>
                  </a:lnTo>
                  <a:lnTo>
                    <a:pt x="156662" y="236823"/>
                  </a:lnTo>
                  <a:lnTo>
                    <a:pt x="163384" y="245712"/>
                  </a:lnTo>
                  <a:lnTo>
                    <a:pt x="169391" y="255101"/>
                  </a:lnTo>
                  <a:lnTo>
                    <a:pt x="174747" y="264846"/>
                  </a:lnTo>
                  <a:lnTo>
                    <a:pt x="179579" y="274841"/>
                  </a:lnTo>
                  <a:lnTo>
                    <a:pt x="184011" y="285004"/>
                  </a:lnTo>
                  <a:lnTo>
                    <a:pt x="188002" y="295210"/>
                  </a:lnTo>
                  <a:lnTo>
                    <a:pt x="191736" y="306497"/>
                  </a:lnTo>
                  <a:lnTo>
                    <a:pt x="195543" y="322091"/>
                  </a:lnTo>
                  <a:lnTo>
                    <a:pt x="200041" y="34744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800895" y="682248"/>
              <a:ext cx="210878" cy="157547"/>
            </a:xfrm>
            <a:custGeom>
              <a:avLst/>
              <a:gdLst/>
              <a:ahLst/>
              <a:cxnLst/>
              <a:rect l="0" t="0" r="0" b="0"/>
              <a:pathLst>
                <a:path w="210878" h="157547">
                  <a:moveTo>
                    <a:pt x="147706" y="23161"/>
                  </a:moveTo>
                  <a:lnTo>
                    <a:pt x="141704" y="17360"/>
                  </a:lnTo>
                  <a:lnTo>
                    <a:pt x="134860" y="12436"/>
                  </a:lnTo>
                  <a:lnTo>
                    <a:pt x="126472" y="7943"/>
                  </a:lnTo>
                  <a:lnTo>
                    <a:pt x="116844" y="4067"/>
                  </a:lnTo>
                  <a:lnTo>
                    <a:pt x="106529" y="1351"/>
                  </a:lnTo>
                  <a:lnTo>
                    <a:pt x="95927" y="0"/>
                  </a:lnTo>
                  <a:lnTo>
                    <a:pt x="85401" y="72"/>
                  </a:lnTo>
                  <a:lnTo>
                    <a:pt x="75350" y="1637"/>
                  </a:lnTo>
                  <a:lnTo>
                    <a:pt x="65927" y="4581"/>
                  </a:lnTo>
                  <a:lnTo>
                    <a:pt x="56940" y="8657"/>
                  </a:lnTo>
                  <a:lnTo>
                    <a:pt x="47979" y="13602"/>
                  </a:lnTo>
                  <a:lnTo>
                    <a:pt x="38805" y="19191"/>
                  </a:lnTo>
                  <a:lnTo>
                    <a:pt x="29675" y="25569"/>
                  </a:lnTo>
                  <a:lnTo>
                    <a:pt x="21223" y="33214"/>
                  </a:lnTo>
                  <a:lnTo>
                    <a:pt x="13770" y="42289"/>
                  </a:lnTo>
                  <a:lnTo>
                    <a:pt x="7629" y="52826"/>
                  </a:lnTo>
                  <a:lnTo>
                    <a:pt x="3262" y="64881"/>
                  </a:lnTo>
                  <a:lnTo>
                    <a:pt x="742" y="78313"/>
                  </a:lnTo>
                  <a:lnTo>
                    <a:pt x="0" y="92384"/>
                  </a:lnTo>
                  <a:lnTo>
                    <a:pt x="1007" y="105901"/>
                  </a:lnTo>
                  <a:lnTo>
                    <a:pt x="3574" y="118239"/>
                  </a:lnTo>
                  <a:lnTo>
                    <a:pt x="7566" y="129146"/>
                  </a:lnTo>
                  <a:lnTo>
                    <a:pt x="12985" y="138481"/>
                  </a:lnTo>
                  <a:lnTo>
                    <a:pt x="19702" y="146338"/>
                  </a:lnTo>
                  <a:lnTo>
                    <a:pt x="27481" y="152478"/>
                  </a:lnTo>
                  <a:lnTo>
                    <a:pt x="36072" y="156265"/>
                  </a:lnTo>
                  <a:lnTo>
                    <a:pt x="45248" y="157546"/>
                  </a:lnTo>
                  <a:lnTo>
                    <a:pt x="54510" y="156291"/>
                  </a:lnTo>
                  <a:lnTo>
                    <a:pt x="63115" y="152334"/>
                  </a:lnTo>
                  <a:lnTo>
                    <a:pt x="70713" y="145860"/>
                  </a:lnTo>
                  <a:lnTo>
                    <a:pt x="77305" y="137464"/>
                  </a:lnTo>
                  <a:lnTo>
                    <a:pt x="83049" y="127936"/>
                  </a:lnTo>
                  <a:lnTo>
                    <a:pt x="88132" y="117828"/>
                  </a:lnTo>
                  <a:lnTo>
                    <a:pt x="92565" y="107282"/>
                  </a:lnTo>
                  <a:lnTo>
                    <a:pt x="96179" y="96145"/>
                  </a:lnTo>
                  <a:lnTo>
                    <a:pt x="98951" y="84448"/>
                  </a:lnTo>
                  <a:lnTo>
                    <a:pt x="101117" y="75407"/>
                  </a:lnTo>
                  <a:lnTo>
                    <a:pt x="103145" y="73002"/>
                  </a:lnTo>
                  <a:lnTo>
                    <a:pt x="105551" y="75914"/>
                  </a:lnTo>
                  <a:lnTo>
                    <a:pt x="108729" y="82074"/>
                  </a:lnTo>
                  <a:lnTo>
                    <a:pt x="112778" y="89922"/>
                  </a:lnTo>
                  <a:lnTo>
                    <a:pt x="117609" y="98338"/>
                  </a:lnTo>
                  <a:lnTo>
                    <a:pt x="123068" y="106738"/>
                  </a:lnTo>
                  <a:lnTo>
                    <a:pt x="129166" y="114739"/>
                  </a:lnTo>
                  <a:lnTo>
                    <a:pt x="136078" y="121997"/>
                  </a:lnTo>
                  <a:lnTo>
                    <a:pt x="143834" y="128407"/>
                  </a:lnTo>
                  <a:lnTo>
                    <a:pt x="152448" y="133905"/>
                  </a:lnTo>
                  <a:lnTo>
                    <a:pt x="163154" y="138900"/>
                  </a:lnTo>
                  <a:lnTo>
                    <a:pt x="180246" y="143830"/>
                  </a:lnTo>
                  <a:lnTo>
                    <a:pt x="210877" y="14950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035000" y="676787"/>
              <a:ext cx="184614" cy="197079"/>
            </a:xfrm>
            <a:custGeom>
              <a:avLst/>
              <a:gdLst/>
              <a:ahLst/>
              <a:cxnLst/>
              <a:rect l="0" t="0" r="0" b="0"/>
              <a:pathLst>
                <a:path w="184614" h="197079">
                  <a:moveTo>
                    <a:pt x="18886" y="81264"/>
                  </a:moveTo>
                  <a:lnTo>
                    <a:pt x="18887" y="92999"/>
                  </a:lnTo>
                  <a:lnTo>
                    <a:pt x="18887" y="104128"/>
                  </a:lnTo>
                  <a:lnTo>
                    <a:pt x="18862" y="115694"/>
                  </a:lnTo>
                  <a:lnTo>
                    <a:pt x="17949" y="126578"/>
                  </a:lnTo>
                  <a:lnTo>
                    <a:pt x="14839" y="132965"/>
                  </a:lnTo>
                  <a:lnTo>
                    <a:pt x="10431" y="132449"/>
                  </a:lnTo>
                  <a:lnTo>
                    <a:pt x="6612" y="126629"/>
                  </a:lnTo>
                  <a:lnTo>
                    <a:pt x="3810" y="117287"/>
                  </a:lnTo>
                  <a:lnTo>
                    <a:pt x="1864" y="105863"/>
                  </a:lnTo>
                  <a:lnTo>
                    <a:pt x="548" y="93286"/>
                  </a:lnTo>
                  <a:lnTo>
                    <a:pt x="0" y="80242"/>
                  </a:lnTo>
                  <a:lnTo>
                    <a:pt x="695" y="67326"/>
                  </a:lnTo>
                  <a:lnTo>
                    <a:pt x="2803" y="54824"/>
                  </a:lnTo>
                  <a:lnTo>
                    <a:pt x="6358" y="42952"/>
                  </a:lnTo>
                  <a:lnTo>
                    <a:pt x="11419" y="31961"/>
                  </a:lnTo>
                  <a:lnTo>
                    <a:pt x="17864" y="21909"/>
                  </a:lnTo>
                  <a:lnTo>
                    <a:pt x="25445" y="13174"/>
                  </a:lnTo>
                  <a:lnTo>
                    <a:pt x="33897" y="6508"/>
                  </a:lnTo>
                  <a:lnTo>
                    <a:pt x="42985" y="2141"/>
                  </a:lnTo>
                  <a:lnTo>
                    <a:pt x="52526" y="5"/>
                  </a:lnTo>
                  <a:lnTo>
                    <a:pt x="62383" y="0"/>
                  </a:lnTo>
                  <a:lnTo>
                    <a:pt x="72457" y="1848"/>
                  </a:lnTo>
                  <a:lnTo>
                    <a:pt x="82679" y="5169"/>
                  </a:lnTo>
                  <a:lnTo>
                    <a:pt x="93003" y="9599"/>
                  </a:lnTo>
                  <a:lnTo>
                    <a:pt x="103388" y="14830"/>
                  </a:lnTo>
                  <a:lnTo>
                    <a:pt x="113651" y="20627"/>
                  </a:lnTo>
                  <a:lnTo>
                    <a:pt x="123469" y="26816"/>
                  </a:lnTo>
                  <a:lnTo>
                    <a:pt x="132703" y="33279"/>
                  </a:lnTo>
                  <a:lnTo>
                    <a:pt x="141378" y="40093"/>
                  </a:lnTo>
                  <a:lnTo>
                    <a:pt x="149592" y="47507"/>
                  </a:lnTo>
                  <a:lnTo>
                    <a:pt x="157443" y="55614"/>
                  </a:lnTo>
                  <a:lnTo>
                    <a:pt x="164699" y="64518"/>
                  </a:lnTo>
                  <a:lnTo>
                    <a:pt x="170821" y="74406"/>
                  </a:lnTo>
                  <a:lnTo>
                    <a:pt x="175606" y="85283"/>
                  </a:lnTo>
                  <a:lnTo>
                    <a:pt x="179157" y="97012"/>
                  </a:lnTo>
                  <a:lnTo>
                    <a:pt x="181707" y="109410"/>
                  </a:lnTo>
                  <a:lnTo>
                    <a:pt x="183493" y="122294"/>
                  </a:lnTo>
                  <a:lnTo>
                    <a:pt x="184531" y="135305"/>
                  </a:lnTo>
                  <a:lnTo>
                    <a:pt x="184613" y="149383"/>
                  </a:lnTo>
                  <a:lnTo>
                    <a:pt x="182634" y="168000"/>
                  </a:lnTo>
                  <a:lnTo>
                    <a:pt x="176813" y="19707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211813" y="704424"/>
              <a:ext cx="278658" cy="395846"/>
            </a:xfrm>
            <a:custGeom>
              <a:avLst/>
              <a:gdLst/>
              <a:ahLst/>
              <a:cxnLst/>
              <a:rect l="0" t="0" r="0" b="0"/>
              <a:pathLst>
                <a:path w="278658" h="395846">
                  <a:moveTo>
                    <a:pt x="210570" y="64156"/>
                  </a:moveTo>
                  <a:lnTo>
                    <a:pt x="210436" y="52555"/>
                  </a:lnTo>
                  <a:lnTo>
                    <a:pt x="209155" y="42706"/>
                  </a:lnTo>
                  <a:lnTo>
                    <a:pt x="206553" y="33706"/>
                  </a:lnTo>
                  <a:lnTo>
                    <a:pt x="202488" y="25437"/>
                  </a:lnTo>
                  <a:lnTo>
                    <a:pt x="196559" y="18058"/>
                  </a:lnTo>
                  <a:lnTo>
                    <a:pt x="188719" y="11597"/>
                  </a:lnTo>
                  <a:lnTo>
                    <a:pt x="179221" y="6264"/>
                  </a:lnTo>
                  <a:lnTo>
                    <a:pt x="168414" y="2506"/>
                  </a:lnTo>
                  <a:lnTo>
                    <a:pt x="156636" y="429"/>
                  </a:lnTo>
                  <a:lnTo>
                    <a:pt x="144324" y="0"/>
                  </a:lnTo>
                  <a:lnTo>
                    <a:pt x="131995" y="1224"/>
                  </a:lnTo>
                  <a:lnTo>
                    <a:pt x="119938" y="3940"/>
                  </a:lnTo>
                  <a:lnTo>
                    <a:pt x="108557" y="8033"/>
                  </a:lnTo>
                  <a:lnTo>
                    <a:pt x="98438" y="13521"/>
                  </a:lnTo>
                  <a:lnTo>
                    <a:pt x="89782" y="20285"/>
                  </a:lnTo>
                  <a:lnTo>
                    <a:pt x="82460" y="28095"/>
                  </a:lnTo>
                  <a:lnTo>
                    <a:pt x="76217" y="36708"/>
                  </a:lnTo>
                  <a:lnTo>
                    <a:pt x="70801" y="45907"/>
                  </a:lnTo>
                  <a:lnTo>
                    <a:pt x="66312" y="55524"/>
                  </a:lnTo>
                  <a:lnTo>
                    <a:pt x="63193" y="65433"/>
                  </a:lnTo>
                  <a:lnTo>
                    <a:pt x="61579" y="75542"/>
                  </a:lnTo>
                  <a:lnTo>
                    <a:pt x="61477" y="85787"/>
                  </a:lnTo>
                  <a:lnTo>
                    <a:pt x="62929" y="96126"/>
                  </a:lnTo>
                  <a:lnTo>
                    <a:pt x="65806" y="106513"/>
                  </a:lnTo>
                  <a:lnTo>
                    <a:pt x="70178" y="116438"/>
                  </a:lnTo>
                  <a:lnTo>
                    <a:pt x="76387" y="124964"/>
                  </a:lnTo>
                  <a:lnTo>
                    <a:pt x="84442" y="131686"/>
                  </a:lnTo>
                  <a:lnTo>
                    <a:pt x="93765" y="136367"/>
                  </a:lnTo>
                  <a:lnTo>
                    <a:pt x="103399" y="138692"/>
                  </a:lnTo>
                  <a:lnTo>
                    <a:pt x="112763" y="138735"/>
                  </a:lnTo>
                  <a:lnTo>
                    <a:pt x="121657" y="136850"/>
                  </a:lnTo>
                  <a:lnTo>
                    <a:pt x="130084" y="133467"/>
                  </a:lnTo>
                  <a:lnTo>
                    <a:pt x="138114" y="128973"/>
                  </a:lnTo>
                  <a:lnTo>
                    <a:pt x="145677" y="123520"/>
                  </a:lnTo>
                  <a:lnTo>
                    <a:pt x="152544" y="117038"/>
                  </a:lnTo>
                  <a:lnTo>
                    <a:pt x="158678" y="109602"/>
                  </a:lnTo>
                  <a:lnTo>
                    <a:pt x="165121" y="102594"/>
                  </a:lnTo>
                  <a:lnTo>
                    <a:pt x="172553" y="98501"/>
                  </a:lnTo>
                  <a:lnTo>
                    <a:pt x="179887" y="98383"/>
                  </a:lnTo>
                  <a:lnTo>
                    <a:pt x="186927" y="101976"/>
                  </a:lnTo>
                  <a:lnTo>
                    <a:pt x="193808" y="108560"/>
                  </a:lnTo>
                  <a:lnTo>
                    <a:pt x="200481" y="117388"/>
                  </a:lnTo>
                  <a:lnTo>
                    <a:pt x="206691" y="127834"/>
                  </a:lnTo>
                  <a:lnTo>
                    <a:pt x="212328" y="139415"/>
                  </a:lnTo>
                  <a:lnTo>
                    <a:pt x="217423" y="151616"/>
                  </a:lnTo>
                  <a:lnTo>
                    <a:pt x="222075" y="163883"/>
                  </a:lnTo>
                  <a:lnTo>
                    <a:pt x="226392" y="175921"/>
                  </a:lnTo>
                  <a:lnTo>
                    <a:pt x="230632" y="187972"/>
                  </a:lnTo>
                  <a:lnTo>
                    <a:pt x="235171" y="200671"/>
                  </a:lnTo>
                  <a:lnTo>
                    <a:pt x="240192" y="214327"/>
                  </a:lnTo>
                  <a:lnTo>
                    <a:pt x="245703" y="228773"/>
                  </a:lnTo>
                  <a:lnTo>
                    <a:pt x="251627" y="243550"/>
                  </a:lnTo>
                  <a:lnTo>
                    <a:pt x="257863" y="258345"/>
                  </a:lnTo>
                  <a:lnTo>
                    <a:pt x="263998" y="273026"/>
                  </a:lnTo>
                  <a:lnTo>
                    <a:pt x="269351" y="287562"/>
                  </a:lnTo>
                  <a:lnTo>
                    <a:pt x="273607" y="301962"/>
                  </a:lnTo>
                  <a:lnTo>
                    <a:pt x="276632" y="316089"/>
                  </a:lnTo>
                  <a:lnTo>
                    <a:pt x="278294" y="329662"/>
                  </a:lnTo>
                  <a:lnTo>
                    <a:pt x="278657" y="342563"/>
                  </a:lnTo>
                  <a:lnTo>
                    <a:pt x="277444" y="354516"/>
                  </a:lnTo>
                  <a:lnTo>
                    <a:pt x="273978" y="365020"/>
                  </a:lnTo>
                  <a:lnTo>
                    <a:pt x="268090" y="373930"/>
                  </a:lnTo>
                  <a:lnTo>
                    <a:pt x="260052" y="381252"/>
                  </a:lnTo>
                  <a:lnTo>
                    <a:pt x="250298" y="386962"/>
                  </a:lnTo>
                  <a:lnTo>
                    <a:pt x="239262" y="391208"/>
                  </a:lnTo>
                  <a:lnTo>
                    <a:pt x="227465" y="394096"/>
                  </a:lnTo>
                  <a:lnTo>
                    <a:pt x="215488" y="395602"/>
                  </a:lnTo>
                  <a:lnTo>
                    <a:pt x="203649" y="395845"/>
                  </a:lnTo>
                  <a:lnTo>
                    <a:pt x="191566" y="395215"/>
                  </a:lnTo>
                  <a:lnTo>
                    <a:pt x="178315" y="394262"/>
                  </a:lnTo>
                  <a:lnTo>
                    <a:pt x="163470" y="393325"/>
                  </a:lnTo>
                  <a:lnTo>
                    <a:pt x="147243" y="392376"/>
                  </a:lnTo>
                  <a:lnTo>
                    <a:pt x="130199" y="391133"/>
                  </a:lnTo>
                  <a:lnTo>
                    <a:pt x="112773" y="389449"/>
                  </a:lnTo>
                  <a:lnTo>
                    <a:pt x="95360" y="387487"/>
                  </a:lnTo>
                  <a:lnTo>
                    <a:pt x="78377" y="385623"/>
                  </a:lnTo>
                  <a:lnTo>
                    <a:pt x="62016" y="384072"/>
                  </a:lnTo>
                  <a:lnTo>
                    <a:pt x="46861" y="382875"/>
                  </a:lnTo>
                  <a:lnTo>
                    <a:pt x="32501" y="381867"/>
                  </a:lnTo>
                  <a:lnTo>
                    <a:pt x="17675" y="380963"/>
                  </a:lnTo>
                  <a:lnTo>
                    <a:pt x="0" y="38001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490996" y="641325"/>
              <a:ext cx="194600" cy="227700"/>
            </a:xfrm>
            <a:custGeom>
              <a:avLst/>
              <a:gdLst/>
              <a:ahLst/>
              <a:cxnLst/>
              <a:rect l="0" t="0" r="0" b="0"/>
              <a:pathLst>
                <a:path w="194600" h="227700">
                  <a:moveTo>
                    <a:pt x="36673" y="85141"/>
                  </a:moveTo>
                  <a:lnTo>
                    <a:pt x="51207" y="85074"/>
                  </a:lnTo>
                  <a:lnTo>
                    <a:pt x="63838" y="84434"/>
                  </a:lnTo>
                  <a:lnTo>
                    <a:pt x="75747" y="83142"/>
                  </a:lnTo>
                  <a:lnTo>
                    <a:pt x="87402" y="81455"/>
                  </a:lnTo>
                  <a:lnTo>
                    <a:pt x="99242" y="79787"/>
                  </a:lnTo>
                  <a:lnTo>
                    <a:pt x="111473" y="78364"/>
                  </a:lnTo>
                  <a:lnTo>
                    <a:pt x="123797" y="76920"/>
                  </a:lnTo>
                  <a:lnTo>
                    <a:pt x="135539" y="74813"/>
                  </a:lnTo>
                  <a:lnTo>
                    <a:pt x="146357" y="71723"/>
                  </a:lnTo>
                  <a:lnTo>
                    <a:pt x="156077" y="67493"/>
                  </a:lnTo>
                  <a:lnTo>
                    <a:pt x="164534" y="61972"/>
                  </a:lnTo>
                  <a:lnTo>
                    <a:pt x="171757" y="55220"/>
                  </a:lnTo>
                  <a:lnTo>
                    <a:pt x="177284" y="47601"/>
                  </a:lnTo>
                  <a:lnTo>
                    <a:pt x="180117" y="39656"/>
                  </a:lnTo>
                  <a:lnTo>
                    <a:pt x="179942" y="31731"/>
                  </a:lnTo>
                  <a:lnTo>
                    <a:pt x="176893" y="24125"/>
                  </a:lnTo>
                  <a:lnTo>
                    <a:pt x="171192" y="17170"/>
                  </a:lnTo>
                  <a:lnTo>
                    <a:pt x="163252" y="10986"/>
                  </a:lnTo>
                  <a:lnTo>
                    <a:pt x="153720" y="5835"/>
                  </a:lnTo>
                  <a:lnTo>
                    <a:pt x="143355" y="2197"/>
                  </a:lnTo>
                  <a:lnTo>
                    <a:pt x="132654" y="204"/>
                  </a:lnTo>
                  <a:lnTo>
                    <a:pt x="121864" y="0"/>
                  </a:lnTo>
                  <a:lnTo>
                    <a:pt x="111087" y="1908"/>
                  </a:lnTo>
                  <a:lnTo>
                    <a:pt x="100355" y="5892"/>
                  </a:lnTo>
                  <a:lnTo>
                    <a:pt x="89674" y="11480"/>
                  </a:lnTo>
                  <a:lnTo>
                    <a:pt x="79035" y="17978"/>
                  </a:lnTo>
                  <a:lnTo>
                    <a:pt x="68432" y="24898"/>
                  </a:lnTo>
                  <a:lnTo>
                    <a:pt x="58022" y="31980"/>
                  </a:lnTo>
                  <a:lnTo>
                    <a:pt x="48104" y="39107"/>
                  </a:lnTo>
                  <a:lnTo>
                    <a:pt x="38808" y="46236"/>
                  </a:lnTo>
                  <a:lnTo>
                    <a:pt x="30260" y="53514"/>
                  </a:lnTo>
                  <a:lnTo>
                    <a:pt x="22666" y="61246"/>
                  </a:lnTo>
                  <a:lnTo>
                    <a:pt x="16043" y="69575"/>
                  </a:lnTo>
                  <a:lnTo>
                    <a:pt x="10426" y="78799"/>
                  </a:lnTo>
                  <a:lnTo>
                    <a:pt x="5943" y="89434"/>
                  </a:lnTo>
                  <a:lnTo>
                    <a:pt x="2565" y="101627"/>
                  </a:lnTo>
                  <a:lnTo>
                    <a:pt x="448" y="115054"/>
                  </a:lnTo>
                  <a:lnTo>
                    <a:pt x="0" y="129129"/>
                  </a:lnTo>
                  <a:lnTo>
                    <a:pt x="1297" y="143437"/>
                  </a:lnTo>
                  <a:lnTo>
                    <a:pt x="4286" y="157448"/>
                  </a:lnTo>
                  <a:lnTo>
                    <a:pt x="8959" y="170469"/>
                  </a:lnTo>
                  <a:lnTo>
                    <a:pt x="15139" y="182216"/>
                  </a:lnTo>
                  <a:lnTo>
                    <a:pt x="22542" y="192593"/>
                  </a:lnTo>
                  <a:lnTo>
                    <a:pt x="30872" y="201507"/>
                  </a:lnTo>
                  <a:lnTo>
                    <a:pt x="39883" y="209057"/>
                  </a:lnTo>
                  <a:lnTo>
                    <a:pt x="49543" y="215317"/>
                  </a:lnTo>
                  <a:lnTo>
                    <a:pt x="60011" y="220240"/>
                  </a:lnTo>
                  <a:lnTo>
                    <a:pt x="71309" y="223922"/>
                  </a:lnTo>
                  <a:lnTo>
                    <a:pt x="83167" y="226415"/>
                  </a:lnTo>
                  <a:lnTo>
                    <a:pt x="95128" y="227647"/>
                  </a:lnTo>
                  <a:lnTo>
                    <a:pt x="106914" y="227699"/>
                  </a:lnTo>
                  <a:lnTo>
                    <a:pt x="118438" y="226770"/>
                  </a:lnTo>
                  <a:lnTo>
                    <a:pt x="129709" y="225083"/>
                  </a:lnTo>
                  <a:lnTo>
                    <a:pt x="140763" y="222839"/>
                  </a:lnTo>
                  <a:lnTo>
                    <a:pt x="151389" y="220160"/>
                  </a:lnTo>
                  <a:lnTo>
                    <a:pt x="162266" y="216721"/>
                  </a:lnTo>
                  <a:lnTo>
                    <a:pt x="175472" y="211107"/>
                  </a:lnTo>
                  <a:lnTo>
                    <a:pt x="194599" y="20095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096610" y="431668"/>
              <a:ext cx="20655" cy="452726"/>
            </a:xfrm>
            <a:custGeom>
              <a:avLst/>
              <a:gdLst/>
              <a:ahLst/>
              <a:cxnLst/>
              <a:rect l="0" t="0" r="0" b="0"/>
              <a:pathLst>
                <a:path w="20655" h="452726">
                  <a:moveTo>
                    <a:pt x="10125" y="0"/>
                  </a:moveTo>
                  <a:lnTo>
                    <a:pt x="7257" y="8935"/>
                  </a:lnTo>
                  <a:lnTo>
                    <a:pt x="5116" y="18562"/>
                  </a:lnTo>
                  <a:lnTo>
                    <a:pt x="3513" y="29863"/>
                  </a:lnTo>
                  <a:lnTo>
                    <a:pt x="2333" y="43049"/>
                  </a:lnTo>
                  <a:lnTo>
                    <a:pt x="1484" y="58474"/>
                  </a:lnTo>
                  <a:lnTo>
                    <a:pt x="887" y="76101"/>
                  </a:lnTo>
                  <a:lnTo>
                    <a:pt x="471" y="95440"/>
                  </a:lnTo>
                  <a:lnTo>
                    <a:pt x="187" y="115773"/>
                  </a:lnTo>
                  <a:lnTo>
                    <a:pt x="0" y="136575"/>
                  </a:lnTo>
                  <a:lnTo>
                    <a:pt x="41" y="157080"/>
                  </a:lnTo>
                  <a:lnTo>
                    <a:pt x="601" y="176234"/>
                  </a:lnTo>
                  <a:lnTo>
                    <a:pt x="1790" y="193596"/>
                  </a:lnTo>
                  <a:lnTo>
                    <a:pt x="3403" y="209405"/>
                  </a:lnTo>
                  <a:lnTo>
                    <a:pt x="5026" y="224265"/>
                  </a:lnTo>
                  <a:lnTo>
                    <a:pt x="6412" y="238651"/>
                  </a:lnTo>
                  <a:lnTo>
                    <a:pt x="7492" y="253148"/>
                  </a:lnTo>
                  <a:lnTo>
                    <a:pt x="8292" y="268502"/>
                  </a:lnTo>
                  <a:lnTo>
                    <a:pt x="8865" y="285027"/>
                  </a:lnTo>
                  <a:lnTo>
                    <a:pt x="9266" y="302519"/>
                  </a:lnTo>
                  <a:lnTo>
                    <a:pt x="9543" y="320478"/>
                  </a:lnTo>
                  <a:lnTo>
                    <a:pt x="9737" y="338547"/>
                  </a:lnTo>
                  <a:lnTo>
                    <a:pt x="10039" y="356237"/>
                  </a:lnTo>
                  <a:lnTo>
                    <a:pt x="10774" y="372880"/>
                  </a:lnTo>
                  <a:lnTo>
                    <a:pt x="12080" y="388207"/>
                  </a:lnTo>
                  <a:lnTo>
                    <a:pt x="13783" y="402045"/>
                  </a:lnTo>
                  <a:lnTo>
                    <a:pt x="15639" y="415592"/>
                  </a:lnTo>
                  <a:lnTo>
                    <a:pt x="17819" y="431153"/>
                  </a:lnTo>
                  <a:lnTo>
                    <a:pt x="20654" y="45272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927751" y="579067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51410" y="67"/>
                  </a:lnTo>
                  <a:lnTo>
                    <a:pt x="239640" y="707"/>
                  </a:lnTo>
                  <a:lnTo>
                    <a:pt x="226746" y="1999"/>
                  </a:lnTo>
                  <a:lnTo>
                    <a:pt x="212725" y="3686"/>
                  </a:lnTo>
                  <a:lnTo>
                    <a:pt x="197748" y="5354"/>
                  </a:lnTo>
                  <a:lnTo>
                    <a:pt x="182025" y="6772"/>
                  </a:lnTo>
                  <a:lnTo>
                    <a:pt x="165750" y="8043"/>
                  </a:lnTo>
                  <a:lnTo>
                    <a:pt x="149078" y="9502"/>
                  </a:lnTo>
                  <a:lnTo>
                    <a:pt x="132128" y="11334"/>
                  </a:lnTo>
                  <a:lnTo>
                    <a:pt x="114985" y="13566"/>
                  </a:lnTo>
                  <a:lnTo>
                    <a:pt x="97710" y="16142"/>
                  </a:lnTo>
                  <a:lnTo>
                    <a:pt x="80365" y="18985"/>
                  </a:lnTo>
                  <a:lnTo>
                    <a:pt x="63543" y="21871"/>
                  </a:lnTo>
                  <a:lnTo>
                    <a:pt x="46613" y="24728"/>
                  </a:lnTo>
                  <a:lnTo>
                    <a:pt x="26971" y="27804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08768" y="694880"/>
              <a:ext cx="185865" cy="173638"/>
            </a:xfrm>
            <a:custGeom>
              <a:avLst/>
              <a:gdLst/>
              <a:ahLst/>
              <a:cxnLst/>
              <a:rect l="0" t="0" r="0" b="0"/>
              <a:pathLst>
                <a:path w="185865" h="173638">
                  <a:moveTo>
                    <a:pt x="108538" y="0"/>
                  </a:moveTo>
                  <a:lnTo>
                    <a:pt x="96869" y="2934"/>
                  </a:lnTo>
                  <a:lnTo>
                    <a:pt x="86381" y="5716"/>
                  </a:lnTo>
                  <a:lnTo>
                    <a:pt x="76085" y="8625"/>
                  </a:lnTo>
                  <a:lnTo>
                    <a:pt x="65955" y="12011"/>
                  </a:lnTo>
                  <a:lnTo>
                    <a:pt x="56261" y="16473"/>
                  </a:lnTo>
                  <a:lnTo>
                    <a:pt x="47124" y="22239"/>
                  </a:lnTo>
                  <a:lnTo>
                    <a:pt x="38522" y="29055"/>
                  </a:lnTo>
                  <a:lnTo>
                    <a:pt x="30359" y="36391"/>
                  </a:lnTo>
                  <a:lnTo>
                    <a:pt x="22544" y="43892"/>
                  </a:lnTo>
                  <a:lnTo>
                    <a:pt x="15314" y="51876"/>
                  </a:lnTo>
                  <a:lnTo>
                    <a:pt x="9210" y="61206"/>
                  </a:lnTo>
                  <a:lnTo>
                    <a:pt x="4445" y="72249"/>
                  </a:lnTo>
                  <a:lnTo>
                    <a:pt x="1247" y="84428"/>
                  </a:lnTo>
                  <a:lnTo>
                    <a:pt x="0" y="96535"/>
                  </a:lnTo>
                  <a:lnTo>
                    <a:pt x="723" y="107861"/>
                  </a:lnTo>
                  <a:lnTo>
                    <a:pt x="3312" y="118227"/>
                  </a:lnTo>
                  <a:lnTo>
                    <a:pt x="7707" y="127716"/>
                  </a:lnTo>
                  <a:lnTo>
                    <a:pt x="13698" y="136497"/>
                  </a:lnTo>
                  <a:lnTo>
                    <a:pt x="20972" y="144579"/>
                  </a:lnTo>
                  <a:lnTo>
                    <a:pt x="29216" y="151802"/>
                  </a:lnTo>
                  <a:lnTo>
                    <a:pt x="38168" y="158147"/>
                  </a:lnTo>
                  <a:lnTo>
                    <a:pt x="47789" y="163563"/>
                  </a:lnTo>
                  <a:lnTo>
                    <a:pt x="58230" y="167904"/>
                  </a:lnTo>
                  <a:lnTo>
                    <a:pt x="69511" y="171185"/>
                  </a:lnTo>
                  <a:lnTo>
                    <a:pt x="81357" y="173235"/>
                  </a:lnTo>
                  <a:lnTo>
                    <a:pt x="93310" y="173637"/>
                  </a:lnTo>
                  <a:lnTo>
                    <a:pt x="105090" y="172314"/>
                  </a:lnTo>
                  <a:lnTo>
                    <a:pt x="116611" y="169476"/>
                  </a:lnTo>
                  <a:lnTo>
                    <a:pt x="127880" y="165438"/>
                  </a:lnTo>
                  <a:lnTo>
                    <a:pt x="138932" y="160497"/>
                  </a:lnTo>
                  <a:lnTo>
                    <a:pt x="149490" y="154741"/>
                  </a:lnTo>
                  <a:lnTo>
                    <a:pt x="158981" y="148054"/>
                  </a:lnTo>
                  <a:lnTo>
                    <a:pt x="167177" y="140443"/>
                  </a:lnTo>
                  <a:lnTo>
                    <a:pt x="174002" y="131874"/>
                  </a:lnTo>
                  <a:lnTo>
                    <a:pt x="179370" y="122213"/>
                  </a:lnTo>
                  <a:lnTo>
                    <a:pt x="183375" y="111496"/>
                  </a:lnTo>
                  <a:lnTo>
                    <a:pt x="185760" y="100215"/>
                  </a:lnTo>
                  <a:lnTo>
                    <a:pt x="185864" y="89183"/>
                  </a:lnTo>
                  <a:lnTo>
                    <a:pt x="183530" y="78841"/>
                  </a:lnTo>
                  <a:lnTo>
                    <a:pt x="179201" y="69272"/>
                  </a:lnTo>
                  <a:lnTo>
                    <a:pt x="173623" y="60384"/>
                  </a:lnTo>
                  <a:lnTo>
                    <a:pt x="167362" y="52045"/>
                  </a:lnTo>
                  <a:lnTo>
                    <a:pt x="160854" y="44418"/>
                  </a:lnTo>
                  <a:lnTo>
                    <a:pt x="153752" y="37228"/>
                  </a:lnTo>
                  <a:lnTo>
                    <a:pt x="144321" y="29839"/>
                  </a:lnTo>
                  <a:lnTo>
                    <a:pt x="129594" y="2105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686861" y="626731"/>
              <a:ext cx="251627" cy="268192"/>
            </a:xfrm>
            <a:custGeom>
              <a:avLst/>
              <a:gdLst/>
              <a:ahLst/>
              <a:cxnLst/>
              <a:rect l="0" t="0" r="0" b="0"/>
              <a:pathLst>
                <a:path w="251627" h="268192">
                  <a:moveTo>
                    <a:pt x="156869" y="99735"/>
                  </a:moveTo>
                  <a:lnTo>
                    <a:pt x="162602" y="90866"/>
                  </a:lnTo>
                  <a:lnTo>
                    <a:pt x="166886" y="81880"/>
                  </a:lnTo>
                  <a:lnTo>
                    <a:pt x="170084" y="71893"/>
                  </a:lnTo>
                  <a:lnTo>
                    <a:pt x="172099" y="61258"/>
                  </a:lnTo>
                  <a:lnTo>
                    <a:pt x="172499" y="50744"/>
                  </a:lnTo>
                  <a:lnTo>
                    <a:pt x="171183" y="40796"/>
                  </a:lnTo>
                  <a:lnTo>
                    <a:pt x="168188" y="31682"/>
                  </a:lnTo>
                  <a:lnTo>
                    <a:pt x="163515" y="23643"/>
                  </a:lnTo>
                  <a:lnTo>
                    <a:pt x="157332" y="16691"/>
                  </a:lnTo>
                  <a:lnTo>
                    <a:pt x="149759" y="10838"/>
                  </a:lnTo>
                  <a:lnTo>
                    <a:pt x="140782" y="6190"/>
                  </a:lnTo>
                  <a:lnTo>
                    <a:pt x="130527" y="2697"/>
                  </a:lnTo>
                  <a:lnTo>
                    <a:pt x="119389" y="501"/>
                  </a:lnTo>
                  <a:lnTo>
                    <a:pt x="107922" y="0"/>
                  </a:lnTo>
                  <a:lnTo>
                    <a:pt x="96470" y="1262"/>
                  </a:lnTo>
                  <a:lnTo>
                    <a:pt x="85172" y="4227"/>
                  </a:lnTo>
                  <a:lnTo>
                    <a:pt x="74053" y="8884"/>
                  </a:lnTo>
                  <a:lnTo>
                    <a:pt x="63096" y="15057"/>
                  </a:lnTo>
                  <a:lnTo>
                    <a:pt x="52433" y="22625"/>
                  </a:lnTo>
                  <a:lnTo>
                    <a:pt x="42338" y="31600"/>
                  </a:lnTo>
                  <a:lnTo>
                    <a:pt x="32925" y="41866"/>
                  </a:lnTo>
                  <a:lnTo>
                    <a:pt x="24467" y="53521"/>
                  </a:lnTo>
                  <a:lnTo>
                    <a:pt x="17464" y="66933"/>
                  </a:lnTo>
                  <a:lnTo>
                    <a:pt x="12052" y="82135"/>
                  </a:lnTo>
                  <a:lnTo>
                    <a:pt x="8061" y="98564"/>
                  </a:lnTo>
                  <a:lnTo>
                    <a:pt x="5209" y="115276"/>
                  </a:lnTo>
                  <a:lnTo>
                    <a:pt x="3213" y="131698"/>
                  </a:lnTo>
                  <a:lnTo>
                    <a:pt x="1835" y="147638"/>
                  </a:lnTo>
                  <a:lnTo>
                    <a:pt x="894" y="163102"/>
                  </a:lnTo>
                  <a:lnTo>
                    <a:pt x="259" y="178163"/>
                  </a:lnTo>
                  <a:lnTo>
                    <a:pt x="0" y="192753"/>
                  </a:lnTo>
                  <a:lnTo>
                    <a:pt x="357" y="206644"/>
                  </a:lnTo>
                  <a:lnTo>
                    <a:pt x="1424" y="219764"/>
                  </a:lnTo>
                  <a:lnTo>
                    <a:pt x="3464" y="231865"/>
                  </a:lnTo>
                  <a:lnTo>
                    <a:pt x="6970" y="242468"/>
                  </a:lnTo>
                  <a:lnTo>
                    <a:pt x="12075" y="251441"/>
                  </a:lnTo>
                  <a:lnTo>
                    <a:pt x="18605" y="258635"/>
                  </a:lnTo>
                  <a:lnTo>
                    <a:pt x="26276" y="263727"/>
                  </a:lnTo>
                  <a:lnTo>
                    <a:pt x="34800" y="266736"/>
                  </a:lnTo>
                  <a:lnTo>
                    <a:pt x="43774" y="267639"/>
                  </a:lnTo>
                  <a:lnTo>
                    <a:pt x="52712" y="266208"/>
                  </a:lnTo>
                  <a:lnTo>
                    <a:pt x="61347" y="262549"/>
                  </a:lnTo>
                  <a:lnTo>
                    <a:pt x="69617" y="257179"/>
                  </a:lnTo>
                  <a:lnTo>
                    <a:pt x="77558" y="250827"/>
                  </a:lnTo>
                  <a:lnTo>
                    <a:pt x="85231" y="244002"/>
                  </a:lnTo>
                  <a:lnTo>
                    <a:pt x="92537" y="236813"/>
                  </a:lnTo>
                  <a:lnTo>
                    <a:pt x="99226" y="229082"/>
                  </a:lnTo>
                  <a:lnTo>
                    <a:pt x="105212" y="220730"/>
                  </a:lnTo>
                  <a:lnTo>
                    <a:pt x="110726" y="211646"/>
                  </a:lnTo>
                  <a:lnTo>
                    <a:pt x="116196" y="201630"/>
                  </a:lnTo>
                  <a:lnTo>
                    <a:pt x="121875" y="190668"/>
                  </a:lnTo>
                  <a:lnTo>
                    <a:pt x="127674" y="179050"/>
                  </a:lnTo>
                  <a:lnTo>
                    <a:pt x="133266" y="167259"/>
                  </a:lnTo>
                  <a:lnTo>
                    <a:pt x="138483" y="155658"/>
                  </a:lnTo>
                  <a:lnTo>
                    <a:pt x="143571" y="146776"/>
                  </a:lnTo>
                  <a:lnTo>
                    <a:pt x="148563" y="143912"/>
                  </a:lnTo>
                  <a:lnTo>
                    <a:pt x="153140" y="146502"/>
                  </a:lnTo>
                  <a:lnTo>
                    <a:pt x="157706" y="152973"/>
                  </a:lnTo>
                  <a:lnTo>
                    <a:pt x="162611" y="161868"/>
                  </a:lnTo>
                  <a:lnTo>
                    <a:pt x="167970" y="171988"/>
                  </a:lnTo>
                  <a:lnTo>
                    <a:pt x="173754" y="182612"/>
                  </a:lnTo>
                  <a:lnTo>
                    <a:pt x="179886" y="193226"/>
                  </a:lnTo>
                  <a:lnTo>
                    <a:pt x="186283" y="203374"/>
                  </a:lnTo>
                  <a:lnTo>
                    <a:pt x="192871" y="212876"/>
                  </a:lnTo>
                  <a:lnTo>
                    <a:pt x="199594" y="221754"/>
                  </a:lnTo>
                  <a:lnTo>
                    <a:pt x="206414" y="230114"/>
                  </a:lnTo>
                  <a:lnTo>
                    <a:pt x="213293" y="238069"/>
                  </a:lnTo>
                  <a:lnTo>
                    <a:pt x="220101" y="245422"/>
                  </a:lnTo>
                  <a:lnTo>
                    <a:pt x="227381" y="252393"/>
                  </a:lnTo>
                  <a:lnTo>
                    <a:pt x="236891" y="259596"/>
                  </a:lnTo>
                  <a:lnTo>
                    <a:pt x="251626" y="26819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943150" y="457381"/>
              <a:ext cx="195379" cy="459157"/>
            </a:xfrm>
            <a:custGeom>
              <a:avLst/>
              <a:gdLst/>
              <a:ahLst/>
              <a:cxnLst/>
              <a:rect l="0" t="0" r="0" b="0"/>
              <a:pathLst>
                <a:path w="195379" h="459157">
                  <a:moveTo>
                    <a:pt x="142736" y="332256"/>
                  </a:moveTo>
                  <a:lnTo>
                    <a:pt x="151403" y="329188"/>
                  </a:lnTo>
                  <a:lnTo>
                    <a:pt x="158470" y="325125"/>
                  </a:lnTo>
                  <a:lnTo>
                    <a:pt x="164562" y="319637"/>
                  </a:lnTo>
                  <a:lnTo>
                    <a:pt x="169444" y="313050"/>
                  </a:lnTo>
                  <a:lnTo>
                    <a:pt x="172362" y="305901"/>
                  </a:lnTo>
                  <a:lnTo>
                    <a:pt x="173056" y="298562"/>
                  </a:lnTo>
                  <a:lnTo>
                    <a:pt x="171574" y="291375"/>
                  </a:lnTo>
                  <a:lnTo>
                    <a:pt x="167995" y="284714"/>
                  </a:lnTo>
                  <a:lnTo>
                    <a:pt x="162590" y="278724"/>
                  </a:lnTo>
                  <a:lnTo>
                    <a:pt x="155725" y="273365"/>
                  </a:lnTo>
                  <a:lnTo>
                    <a:pt x="147764" y="268525"/>
                  </a:lnTo>
                  <a:lnTo>
                    <a:pt x="139005" y="264088"/>
                  </a:lnTo>
                  <a:lnTo>
                    <a:pt x="129516" y="260277"/>
                  </a:lnTo>
                  <a:lnTo>
                    <a:pt x="119162" y="257620"/>
                  </a:lnTo>
                  <a:lnTo>
                    <a:pt x="107942" y="256320"/>
                  </a:lnTo>
                  <a:lnTo>
                    <a:pt x="96136" y="256430"/>
                  </a:lnTo>
                  <a:lnTo>
                    <a:pt x="84210" y="258025"/>
                  </a:lnTo>
                  <a:lnTo>
                    <a:pt x="72452" y="260993"/>
                  </a:lnTo>
                  <a:lnTo>
                    <a:pt x="61117" y="265257"/>
                  </a:lnTo>
                  <a:lnTo>
                    <a:pt x="50503" y="270859"/>
                  </a:lnTo>
                  <a:lnTo>
                    <a:pt x="40706" y="277704"/>
                  </a:lnTo>
                  <a:lnTo>
                    <a:pt x="31804" y="285740"/>
                  </a:lnTo>
                  <a:lnTo>
                    <a:pt x="23964" y="295035"/>
                  </a:lnTo>
                  <a:lnTo>
                    <a:pt x="17172" y="305516"/>
                  </a:lnTo>
                  <a:lnTo>
                    <a:pt x="11441" y="317147"/>
                  </a:lnTo>
                  <a:lnTo>
                    <a:pt x="6881" y="330010"/>
                  </a:lnTo>
                  <a:lnTo>
                    <a:pt x="3446" y="344026"/>
                  </a:lnTo>
                  <a:lnTo>
                    <a:pt x="1120" y="358675"/>
                  </a:lnTo>
                  <a:lnTo>
                    <a:pt x="0" y="373121"/>
                  </a:lnTo>
                  <a:lnTo>
                    <a:pt x="28" y="386903"/>
                  </a:lnTo>
                  <a:lnTo>
                    <a:pt x="1182" y="399765"/>
                  </a:lnTo>
                  <a:lnTo>
                    <a:pt x="3550" y="411484"/>
                  </a:lnTo>
                  <a:lnTo>
                    <a:pt x="7074" y="422065"/>
                  </a:lnTo>
                  <a:lnTo>
                    <a:pt x="11728" y="431509"/>
                  </a:lnTo>
                  <a:lnTo>
                    <a:pt x="17601" y="439723"/>
                  </a:lnTo>
                  <a:lnTo>
                    <a:pt x="24626" y="446763"/>
                  </a:lnTo>
                  <a:lnTo>
                    <a:pt x="32614" y="452494"/>
                  </a:lnTo>
                  <a:lnTo>
                    <a:pt x="41346" y="456522"/>
                  </a:lnTo>
                  <a:lnTo>
                    <a:pt x="50625" y="458777"/>
                  </a:lnTo>
                  <a:lnTo>
                    <a:pt x="60295" y="459156"/>
                  </a:lnTo>
                  <a:lnTo>
                    <a:pt x="70240" y="457366"/>
                  </a:lnTo>
                  <a:lnTo>
                    <a:pt x="80364" y="453456"/>
                  </a:lnTo>
                  <a:lnTo>
                    <a:pt x="90281" y="447748"/>
                  </a:lnTo>
                  <a:lnTo>
                    <a:pt x="99334" y="440636"/>
                  </a:lnTo>
                  <a:lnTo>
                    <a:pt x="107240" y="432478"/>
                  </a:lnTo>
                  <a:lnTo>
                    <a:pt x="114209" y="423240"/>
                  </a:lnTo>
                  <a:lnTo>
                    <a:pt x="120739" y="412530"/>
                  </a:lnTo>
                  <a:lnTo>
                    <a:pt x="127169" y="400251"/>
                  </a:lnTo>
                  <a:lnTo>
                    <a:pt x="133489" y="386581"/>
                  </a:lnTo>
                  <a:lnTo>
                    <a:pt x="139441" y="371802"/>
                  </a:lnTo>
                  <a:lnTo>
                    <a:pt x="144893" y="356201"/>
                  </a:lnTo>
                  <a:lnTo>
                    <a:pt x="149861" y="340335"/>
                  </a:lnTo>
                  <a:lnTo>
                    <a:pt x="154425" y="324998"/>
                  </a:lnTo>
                  <a:lnTo>
                    <a:pt x="158677" y="310576"/>
                  </a:lnTo>
                  <a:lnTo>
                    <a:pt x="162702" y="297098"/>
                  </a:lnTo>
                  <a:lnTo>
                    <a:pt x="166566" y="284425"/>
                  </a:lnTo>
                  <a:lnTo>
                    <a:pt x="170312" y="272365"/>
                  </a:lnTo>
                  <a:lnTo>
                    <a:pt x="173811" y="260263"/>
                  </a:lnTo>
                  <a:lnTo>
                    <a:pt x="176783" y="247064"/>
                  </a:lnTo>
                  <a:lnTo>
                    <a:pt x="179117" y="232295"/>
                  </a:lnTo>
                  <a:lnTo>
                    <a:pt x="181023" y="216474"/>
                  </a:lnTo>
                  <a:lnTo>
                    <a:pt x="182917" y="200775"/>
                  </a:lnTo>
                  <a:lnTo>
                    <a:pt x="185042" y="185873"/>
                  </a:lnTo>
                  <a:lnTo>
                    <a:pt x="187301" y="171446"/>
                  </a:lnTo>
                  <a:lnTo>
                    <a:pt x="189363" y="156480"/>
                  </a:lnTo>
                  <a:lnTo>
                    <a:pt x="191044" y="140426"/>
                  </a:lnTo>
                  <a:lnTo>
                    <a:pt x="192154" y="123694"/>
                  </a:lnTo>
                  <a:lnTo>
                    <a:pt x="192442" y="107362"/>
                  </a:lnTo>
                  <a:lnTo>
                    <a:pt x="191853" y="92034"/>
                  </a:lnTo>
                  <a:lnTo>
                    <a:pt x="190490" y="77656"/>
                  </a:lnTo>
                  <a:lnTo>
                    <a:pt x="188512" y="63786"/>
                  </a:lnTo>
                  <a:lnTo>
                    <a:pt x="186069" y="50098"/>
                  </a:lnTo>
                  <a:lnTo>
                    <a:pt x="183125" y="36754"/>
                  </a:lnTo>
                  <a:lnTo>
                    <a:pt x="179471" y="24305"/>
                  </a:lnTo>
                  <a:lnTo>
                    <a:pt x="175036" y="13029"/>
                  </a:lnTo>
                  <a:lnTo>
                    <a:pt x="169443" y="3975"/>
                  </a:lnTo>
                  <a:lnTo>
                    <a:pt x="162342" y="0"/>
                  </a:lnTo>
                  <a:lnTo>
                    <a:pt x="154695" y="2158"/>
                  </a:lnTo>
                  <a:lnTo>
                    <a:pt x="147525" y="8327"/>
                  </a:lnTo>
                  <a:lnTo>
                    <a:pt x="141103" y="17203"/>
                  </a:lnTo>
                  <a:lnTo>
                    <a:pt x="135781" y="28260"/>
                  </a:lnTo>
                  <a:lnTo>
                    <a:pt x="131665" y="41094"/>
                  </a:lnTo>
                  <a:lnTo>
                    <a:pt x="128628" y="55466"/>
                  </a:lnTo>
                  <a:lnTo>
                    <a:pt x="126455" y="71328"/>
                  </a:lnTo>
                  <a:lnTo>
                    <a:pt x="124935" y="88512"/>
                  </a:lnTo>
                  <a:lnTo>
                    <a:pt x="123884" y="106444"/>
                  </a:lnTo>
                  <a:lnTo>
                    <a:pt x="123166" y="124248"/>
                  </a:lnTo>
                  <a:lnTo>
                    <a:pt x="122684" y="141439"/>
                  </a:lnTo>
                  <a:lnTo>
                    <a:pt x="122528" y="157744"/>
                  </a:lnTo>
                  <a:lnTo>
                    <a:pt x="122954" y="172928"/>
                  </a:lnTo>
                  <a:lnTo>
                    <a:pt x="124058" y="187006"/>
                  </a:lnTo>
                  <a:lnTo>
                    <a:pt x="125784" y="200632"/>
                  </a:lnTo>
                  <a:lnTo>
                    <a:pt x="128013" y="214935"/>
                  </a:lnTo>
                  <a:lnTo>
                    <a:pt x="130625" y="230489"/>
                  </a:lnTo>
                  <a:lnTo>
                    <a:pt x="133513" y="247025"/>
                  </a:lnTo>
                  <a:lnTo>
                    <a:pt x="136598" y="263745"/>
                  </a:lnTo>
                  <a:lnTo>
                    <a:pt x="139824" y="280140"/>
                  </a:lnTo>
                  <a:lnTo>
                    <a:pt x="143311" y="296046"/>
                  </a:lnTo>
                  <a:lnTo>
                    <a:pt x="147338" y="311478"/>
                  </a:lnTo>
                  <a:lnTo>
                    <a:pt x="152013" y="326511"/>
                  </a:lnTo>
                  <a:lnTo>
                    <a:pt x="157288" y="340910"/>
                  </a:lnTo>
                  <a:lnTo>
                    <a:pt x="163055" y="354140"/>
                  </a:lnTo>
                  <a:lnTo>
                    <a:pt x="169185" y="365998"/>
                  </a:lnTo>
                  <a:lnTo>
                    <a:pt x="175272" y="376298"/>
                  </a:lnTo>
                  <a:lnTo>
                    <a:pt x="181238" y="385723"/>
                  </a:lnTo>
                  <a:lnTo>
                    <a:pt x="187604" y="395099"/>
                  </a:lnTo>
                  <a:lnTo>
                    <a:pt x="195378" y="40595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216258" y="451500"/>
              <a:ext cx="173504" cy="471528"/>
            </a:xfrm>
            <a:custGeom>
              <a:avLst/>
              <a:gdLst/>
              <a:ahLst/>
              <a:cxnLst/>
              <a:rect l="0" t="0" r="0" b="0"/>
              <a:pathLst>
                <a:path w="173504" h="471528">
                  <a:moveTo>
                    <a:pt x="111784" y="369722"/>
                  </a:moveTo>
                  <a:lnTo>
                    <a:pt x="117585" y="363721"/>
                  </a:lnTo>
                  <a:lnTo>
                    <a:pt x="122509" y="356876"/>
                  </a:lnTo>
                  <a:lnTo>
                    <a:pt x="126997" y="348493"/>
                  </a:lnTo>
                  <a:lnTo>
                    <a:pt x="130699" y="339038"/>
                  </a:lnTo>
                  <a:lnTo>
                    <a:pt x="132768" y="329372"/>
                  </a:lnTo>
                  <a:lnTo>
                    <a:pt x="132861" y="320022"/>
                  </a:lnTo>
                  <a:lnTo>
                    <a:pt x="130790" y="311323"/>
                  </a:lnTo>
                  <a:lnTo>
                    <a:pt x="126280" y="303567"/>
                  </a:lnTo>
                  <a:lnTo>
                    <a:pt x="119432" y="296818"/>
                  </a:lnTo>
                  <a:lnTo>
                    <a:pt x="110784" y="291441"/>
                  </a:lnTo>
                  <a:lnTo>
                    <a:pt x="101087" y="288178"/>
                  </a:lnTo>
                  <a:lnTo>
                    <a:pt x="90869" y="287242"/>
                  </a:lnTo>
                  <a:lnTo>
                    <a:pt x="80421" y="288391"/>
                  </a:lnTo>
                  <a:lnTo>
                    <a:pt x="69881" y="291213"/>
                  </a:lnTo>
                  <a:lnTo>
                    <a:pt x="59323" y="295298"/>
                  </a:lnTo>
                  <a:lnTo>
                    <a:pt x="49097" y="300461"/>
                  </a:lnTo>
                  <a:lnTo>
                    <a:pt x="39830" y="306741"/>
                  </a:lnTo>
                  <a:lnTo>
                    <a:pt x="31780" y="314072"/>
                  </a:lnTo>
                  <a:lnTo>
                    <a:pt x="24882" y="322280"/>
                  </a:lnTo>
                  <a:lnTo>
                    <a:pt x="18933" y="331168"/>
                  </a:lnTo>
                  <a:lnTo>
                    <a:pt x="13710" y="340560"/>
                  </a:lnTo>
                  <a:lnTo>
                    <a:pt x="9184" y="350478"/>
                  </a:lnTo>
                  <a:lnTo>
                    <a:pt x="5507" y="361121"/>
                  </a:lnTo>
                  <a:lnTo>
                    <a:pt x="2702" y="372541"/>
                  </a:lnTo>
                  <a:lnTo>
                    <a:pt x="816" y="384651"/>
                  </a:lnTo>
                  <a:lnTo>
                    <a:pt x="0" y="397312"/>
                  </a:lnTo>
                  <a:lnTo>
                    <a:pt x="234" y="410378"/>
                  </a:lnTo>
                  <a:lnTo>
                    <a:pt x="1528" y="423405"/>
                  </a:lnTo>
                  <a:lnTo>
                    <a:pt x="3992" y="435692"/>
                  </a:lnTo>
                  <a:lnTo>
                    <a:pt x="7584" y="446902"/>
                  </a:lnTo>
                  <a:lnTo>
                    <a:pt x="12453" y="456562"/>
                  </a:lnTo>
                  <a:lnTo>
                    <a:pt x="19002" y="463922"/>
                  </a:lnTo>
                  <a:lnTo>
                    <a:pt x="27289" y="468789"/>
                  </a:lnTo>
                  <a:lnTo>
                    <a:pt x="36770" y="471278"/>
                  </a:lnTo>
                  <a:lnTo>
                    <a:pt x="46511" y="471527"/>
                  </a:lnTo>
                  <a:lnTo>
                    <a:pt x="55945" y="469843"/>
                  </a:lnTo>
                  <a:lnTo>
                    <a:pt x="64886" y="466462"/>
                  </a:lnTo>
                  <a:lnTo>
                    <a:pt x="73345" y="461461"/>
                  </a:lnTo>
                  <a:lnTo>
                    <a:pt x="81398" y="455024"/>
                  </a:lnTo>
                  <a:lnTo>
                    <a:pt x="88975" y="447264"/>
                  </a:lnTo>
                  <a:lnTo>
                    <a:pt x="95851" y="438154"/>
                  </a:lnTo>
                  <a:lnTo>
                    <a:pt x="101969" y="427797"/>
                  </a:lnTo>
                  <a:lnTo>
                    <a:pt x="107571" y="416250"/>
                  </a:lnTo>
                  <a:lnTo>
                    <a:pt x="113101" y="403442"/>
                  </a:lnTo>
                  <a:lnTo>
                    <a:pt x="118820" y="389449"/>
                  </a:lnTo>
                  <a:lnTo>
                    <a:pt x="124646" y="374307"/>
                  </a:lnTo>
                  <a:lnTo>
                    <a:pt x="130258" y="357933"/>
                  </a:lnTo>
                  <a:lnTo>
                    <a:pt x="135477" y="340411"/>
                  </a:lnTo>
                  <a:lnTo>
                    <a:pt x="140287" y="322425"/>
                  </a:lnTo>
                  <a:lnTo>
                    <a:pt x="144745" y="305118"/>
                  </a:lnTo>
                  <a:lnTo>
                    <a:pt x="148926" y="289061"/>
                  </a:lnTo>
                  <a:lnTo>
                    <a:pt x="152903" y="273823"/>
                  </a:lnTo>
                  <a:lnTo>
                    <a:pt x="156734" y="258297"/>
                  </a:lnTo>
                  <a:lnTo>
                    <a:pt x="160459" y="241855"/>
                  </a:lnTo>
                  <a:lnTo>
                    <a:pt x="163944" y="224689"/>
                  </a:lnTo>
                  <a:lnTo>
                    <a:pt x="166906" y="207533"/>
                  </a:lnTo>
                  <a:lnTo>
                    <a:pt x="169230" y="190828"/>
                  </a:lnTo>
                  <a:lnTo>
                    <a:pt x="170959" y="174372"/>
                  </a:lnTo>
                  <a:lnTo>
                    <a:pt x="172202" y="157504"/>
                  </a:lnTo>
                  <a:lnTo>
                    <a:pt x="173071" y="139872"/>
                  </a:lnTo>
                  <a:lnTo>
                    <a:pt x="173503" y="121759"/>
                  </a:lnTo>
                  <a:lnTo>
                    <a:pt x="173269" y="103894"/>
                  </a:lnTo>
                  <a:lnTo>
                    <a:pt x="172297" y="86687"/>
                  </a:lnTo>
                  <a:lnTo>
                    <a:pt x="170661" y="70217"/>
                  </a:lnTo>
                  <a:lnTo>
                    <a:pt x="168494" y="54397"/>
                  </a:lnTo>
                  <a:lnTo>
                    <a:pt x="165915" y="39113"/>
                  </a:lnTo>
                  <a:lnTo>
                    <a:pt x="162708" y="25054"/>
                  </a:lnTo>
                  <a:lnTo>
                    <a:pt x="158345" y="13648"/>
                  </a:lnTo>
                  <a:lnTo>
                    <a:pt x="152640" y="5474"/>
                  </a:lnTo>
                  <a:lnTo>
                    <a:pt x="146029" y="800"/>
                  </a:lnTo>
                  <a:lnTo>
                    <a:pt x="139360" y="0"/>
                  </a:lnTo>
                  <a:lnTo>
                    <a:pt x="133133" y="2878"/>
                  </a:lnTo>
                  <a:lnTo>
                    <a:pt x="127325" y="8995"/>
                  </a:lnTo>
                  <a:lnTo>
                    <a:pt x="121593" y="17960"/>
                  </a:lnTo>
                  <a:lnTo>
                    <a:pt x="115710" y="29275"/>
                  </a:lnTo>
                  <a:lnTo>
                    <a:pt x="109930" y="42408"/>
                  </a:lnTo>
                  <a:lnTo>
                    <a:pt x="104874" y="56883"/>
                  </a:lnTo>
                  <a:lnTo>
                    <a:pt x="100841" y="72322"/>
                  </a:lnTo>
                  <a:lnTo>
                    <a:pt x="97810" y="88603"/>
                  </a:lnTo>
                  <a:lnTo>
                    <a:pt x="95618" y="105823"/>
                  </a:lnTo>
                  <a:lnTo>
                    <a:pt x="94071" y="123965"/>
                  </a:lnTo>
                  <a:lnTo>
                    <a:pt x="92996" y="142896"/>
                  </a:lnTo>
                  <a:lnTo>
                    <a:pt x="92261" y="162443"/>
                  </a:lnTo>
                  <a:lnTo>
                    <a:pt x="91764" y="182443"/>
                  </a:lnTo>
                  <a:lnTo>
                    <a:pt x="91596" y="202603"/>
                  </a:lnTo>
                  <a:lnTo>
                    <a:pt x="92017" y="222518"/>
                  </a:lnTo>
                  <a:lnTo>
                    <a:pt x="93121" y="241982"/>
                  </a:lnTo>
                  <a:lnTo>
                    <a:pt x="95016" y="260815"/>
                  </a:lnTo>
                  <a:lnTo>
                    <a:pt x="97891" y="278775"/>
                  </a:lnTo>
                  <a:lnTo>
                    <a:pt x="101759" y="295812"/>
                  </a:lnTo>
                  <a:lnTo>
                    <a:pt x="106645" y="311711"/>
                  </a:lnTo>
                  <a:lnTo>
                    <a:pt x="112674" y="326025"/>
                  </a:lnTo>
                  <a:lnTo>
                    <a:pt x="119794" y="338650"/>
                  </a:lnTo>
                  <a:lnTo>
                    <a:pt x="127567" y="349683"/>
                  </a:lnTo>
                  <a:lnTo>
                    <a:pt x="136122" y="360431"/>
                  </a:lnTo>
                  <a:lnTo>
                    <a:pt x="147327" y="372956"/>
                  </a:lnTo>
                  <a:lnTo>
                    <a:pt x="164426" y="39077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538611" y="779108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31"/>
                  </a:lnTo>
                  <a:lnTo>
                    <a:pt x="0" y="85443"/>
                  </a:lnTo>
                  <a:lnTo>
                    <a:pt x="0" y="99597"/>
                  </a:lnTo>
                  <a:lnTo>
                    <a:pt x="0" y="118271"/>
                  </a:lnTo>
                  <a:lnTo>
                    <a:pt x="0" y="14739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538611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812352" y="536953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5" y="8678"/>
                  </a:lnTo>
                  <a:lnTo>
                    <a:pt x="178" y="21199"/>
                  </a:lnTo>
                  <a:lnTo>
                    <a:pt x="826" y="36025"/>
                  </a:lnTo>
                  <a:lnTo>
                    <a:pt x="2070" y="52533"/>
                  </a:lnTo>
                  <a:lnTo>
                    <a:pt x="3550" y="69998"/>
                  </a:lnTo>
                  <a:lnTo>
                    <a:pt x="4550" y="87479"/>
                  </a:lnTo>
                  <a:lnTo>
                    <a:pt x="4709" y="104452"/>
                  </a:lnTo>
                  <a:lnTo>
                    <a:pt x="4320" y="120778"/>
                  </a:lnTo>
                  <a:lnTo>
                    <a:pt x="4130" y="136507"/>
                  </a:lnTo>
                  <a:lnTo>
                    <a:pt x="4554" y="151765"/>
                  </a:lnTo>
                  <a:lnTo>
                    <a:pt x="5519" y="166996"/>
                  </a:lnTo>
                  <a:lnTo>
                    <a:pt x="6638" y="182916"/>
                  </a:lnTo>
                  <a:lnTo>
                    <a:pt x="7659" y="199852"/>
                  </a:lnTo>
                  <a:lnTo>
                    <a:pt x="8649" y="217467"/>
                  </a:lnTo>
                  <a:lnTo>
                    <a:pt x="9914" y="234985"/>
                  </a:lnTo>
                  <a:lnTo>
                    <a:pt x="11607" y="251956"/>
                  </a:lnTo>
                  <a:lnTo>
                    <a:pt x="13575" y="268435"/>
                  </a:lnTo>
                  <a:lnTo>
                    <a:pt x="15442" y="284793"/>
                  </a:lnTo>
                  <a:lnTo>
                    <a:pt x="16998" y="301269"/>
                  </a:lnTo>
                  <a:lnTo>
                    <a:pt x="18367" y="317621"/>
                  </a:lnTo>
                  <a:lnTo>
                    <a:pt x="19892" y="333235"/>
                  </a:lnTo>
                  <a:lnTo>
                    <a:pt x="21766" y="347811"/>
                  </a:lnTo>
                  <a:lnTo>
                    <a:pt x="23865" y="361312"/>
                  </a:lnTo>
                  <a:lnTo>
                    <a:pt x="26040" y="375325"/>
                  </a:lnTo>
                  <a:lnTo>
                    <a:pt x="28485" y="393315"/>
                  </a:lnTo>
                  <a:lnTo>
                    <a:pt x="31586" y="42114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686010" y="684352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38015" y="2934"/>
                  </a:lnTo>
                  <a:lnTo>
                    <a:pt x="224104" y="5716"/>
                  </a:lnTo>
                  <a:lnTo>
                    <a:pt x="209605" y="8615"/>
                  </a:lnTo>
                  <a:lnTo>
                    <a:pt x="194404" y="11656"/>
                  </a:lnTo>
                  <a:lnTo>
                    <a:pt x="178579" y="14821"/>
                  </a:lnTo>
                  <a:lnTo>
                    <a:pt x="162259" y="18085"/>
                  </a:lnTo>
                  <a:lnTo>
                    <a:pt x="145569" y="21423"/>
                  </a:lnTo>
                  <a:lnTo>
                    <a:pt x="128613" y="24814"/>
                  </a:lnTo>
                  <a:lnTo>
                    <a:pt x="111473" y="28238"/>
                  </a:lnTo>
                  <a:lnTo>
                    <a:pt x="94372" y="31520"/>
                  </a:lnTo>
                  <a:lnTo>
                    <a:pt x="77658" y="34344"/>
                  </a:lnTo>
                  <a:lnTo>
                    <a:pt x="61507" y="36576"/>
                  </a:lnTo>
                  <a:lnTo>
                    <a:pt x="46508" y="38247"/>
                  </a:lnTo>
                  <a:lnTo>
                    <a:pt x="32274" y="39632"/>
                  </a:lnTo>
                  <a:lnTo>
                    <a:pt x="17561" y="40851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980808" y="81069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4" y="34458"/>
                  </a:lnTo>
                  <a:lnTo>
                    <a:pt x="10351" y="46446"/>
                  </a:lnTo>
                  <a:lnTo>
                    <a:pt x="9702" y="58458"/>
                  </a:lnTo>
                  <a:lnTo>
                    <a:pt x="8454" y="70260"/>
                  </a:lnTo>
                  <a:lnTo>
                    <a:pt x="6793" y="81913"/>
                  </a:lnTo>
                  <a:lnTo>
                    <a:pt x="4966" y="95142"/>
                  </a:lnTo>
                  <a:lnTo>
                    <a:pt x="2811" y="114460"/>
                  </a:lnTo>
                  <a:lnTo>
                    <a:pt x="0" y="14739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991337" y="65276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113072" y="768580"/>
              <a:ext cx="132971" cy="189256"/>
            </a:xfrm>
            <a:custGeom>
              <a:avLst/>
              <a:gdLst/>
              <a:ahLst/>
              <a:cxnLst/>
              <a:rect l="0" t="0" r="0" b="0"/>
              <a:pathLst>
                <a:path w="132971" h="189256">
                  <a:moveTo>
                    <a:pt x="109892" y="10528"/>
                  </a:moveTo>
                  <a:lnTo>
                    <a:pt x="98223" y="10595"/>
                  </a:lnTo>
                  <a:lnTo>
                    <a:pt x="87735" y="11236"/>
                  </a:lnTo>
                  <a:lnTo>
                    <a:pt x="77437" y="12541"/>
                  </a:lnTo>
                  <a:lnTo>
                    <a:pt x="67308" y="14747"/>
                  </a:lnTo>
                  <a:lnTo>
                    <a:pt x="57613" y="18360"/>
                  </a:lnTo>
                  <a:lnTo>
                    <a:pt x="48478" y="23528"/>
                  </a:lnTo>
                  <a:lnTo>
                    <a:pt x="39876" y="29930"/>
                  </a:lnTo>
                  <a:lnTo>
                    <a:pt x="31713" y="36982"/>
                  </a:lnTo>
                  <a:lnTo>
                    <a:pt x="23898" y="44290"/>
                  </a:lnTo>
                  <a:lnTo>
                    <a:pt x="16668" y="52143"/>
                  </a:lnTo>
                  <a:lnTo>
                    <a:pt x="10564" y="61385"/>
                  </a:lnTo>
                  <a:lnTo>
                    <a:pt x="5796" y="72373"/>
                  </a:lnTo>
                  <a:lnTo>
                    <a:pt x="2425" y="84685"/>
                  </a:lnTo>
                  <a:lnTo>
                    <a:pt x="529" y="97414"/>
                  </a:lnTo>
                  <a:lnTo>
                    <a:pt x="0" y="109976"/>
                  </a:lnTo>
                  <a:lnTo>
                    <a:pt x="762" y="122155"/>
                  </a:lnTo>
                  <a:lnTo>
                    <a:pt x="2860" y="133933"/>
                  </a:lnTo>
                  <a:lnTo>
                    <a:pt x="6200" y="145359"/>
                  </a:lnTo>
                  <a:lnTo>
                    <a:pt x="10728" y="156183"/>
                  </a:lnTo>
                  <a:lnTo>
                    <a:pt x="16516" y="165861"/>
                  </a:lnTo>
                  <a:lnTo>
                    <a:pt x="23488" y="174180"/>
                  </a:lnTo>
                  <a:lnTo>
                    <a:pt x="31610" y="180920"/>
                  </a:lnTo>
                  <a:lnTo>
                    <a:pt x="40964" y="185700"/>
                  </a:lnTo>
                  <a:lnTo>
                    <a:pt x="51470" y="188496"/>
                  </a:lnTo>
                  <a:lnTo>
                    <a:pt x="62611" y="189255"/>
                  </a:lnTo>
                  <a:lnTo>
                    <a:pt x="73548" y="187727"/>
                  </a:lnTo>
                  <a:lnTo>
                    <a:pt x="83820" y="183998"/>
                  </a:lnTo>
                  <a:lnTo>
                    <a:pt x="93173" y="178411"/>
                  </a:lnTo>
                  <a:lnTo>
                    <a:pt x="101382" y="171382"/>
                  </a:lnTo>
                  <a:lnTo>
                    <a:pt x="108458" y="163284"/>
                  </a:lnTo>
                  <a:lnTo>
                    <a:pt x="114566" y="154257"/>
                  </a:lnTo>
                  <a:lnTo>
                    <a:pt x="119918" y="144220"/>
                  </a:lnTo>
                  <a:lnTo>
                    <a:pt x="124702" y="133216"/>
                  </a:lnTo>
                  <a:lnTo>
                    <a:pt x="128749" y="121555"/>
                  </a:lnTo>
                  <a:lnTo>
                    <a:pt x="131564" y="109729"/>
                  </a:lnTo>
                  <a:lnTo>
                    <a:pt x="132970" y="98037"/>
                  </a:lnTo>
                  <a:lnTo>
                    <a:pt x="132931" y="86746"/>
                  </a:lnTo>
                  <a:lnTo>
                    <a:pt x="131384" y="76163"/>
                  </a:lnTo>
                  <a:lnTo>
                    <a:pt x="128453" y="66380"/>
                  </a:lnTo>
                  <a:lnTo>
                    <a:pt x="124383" y="57319"/>
                  </a:lnTo>
                  <a:lnTo>
                    <a:pt x="119441" y="48839"/>
                  </a:lnTo>
                  <a:lnTo>
                    <a:pt x="113870" y="40801"/>
                  </a:lnTo>
                  <a:lnTo>
                    <a:pt x="107960" y="33193"/>
                  </a:lnTo>
                  <a:lnTo>
                    <a:pt x="101391" y="25281"/>
                  </a:lnTo>
                  <a:lnTo>
                    <a:pt x="92469" y="15248"/>
                  </a:lnTo>
                  <a:lnTo>
                    <a:pt x="78306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222964" y="747523"/>
              <a:ext cx="340529" cy="305327"/>
            </a:xfrm>
            <a:custGeom>
              <a:avLst/>
              <a:gdLst/>
              <a:ahLst/>
              <a:cxnLst/>
              <a:rect l="0" t="0" r="0" b="0"/>
              <a:pathLst>
                <a:path w="340529" h="305327">
                  <a:moveTo>
                    <a:pt x="0" y="0"/>
                  </a:moveTo>
                  <a:lnTo>
                    <a:pt x="11601" y="5868"/>
                  </a:lnTo>
                  <a:lnTo>
                    <a:pt x="21449" y="11432"/>
                  </a:lnTo>
                  <a:lnTo>
                    <a:pt x="30454" y="17231"/>
                  </a:lnTo>
                  <a:lnTo>
                    <a:pt x="38896" y="23312"/>
                  </a:lnTo>
                  <a:lnTo>
                    <a:pt x="46923" y="29642"/>
                  </a:lnTo>
                  <a:lnTo>
                    <a:pt x="54641" y="36179"/>
                  </a:lnTo>
                  <a:lnTo>
                    <a:pt x="61973" y="43200"/>
                  </a:lnTo>
                  <a:lnTo>
                    <a:pt x="68676" y="51280"/>
                  </a:lnTo>
                  <a:lnTo>
                    <a:pt x="74671" y="60639"/>
                  </a:lnTo>
                  <a:lnTo>
                    <a:pt x="80190" y="71027"/>
                  </a:lnTo>
                  <a:lnTo>
                    <a:pt x="85663" y="81917"/>
                  </a:lnTo>
                  <a:lnTo>
                    <a:pt x="91344" y="92954"/>
                  </a:lnTo>
                  <a:lnTo>
                    <a:pt x="97143" y="104296"/>
                  </a:lnTo>
                  <a:lnTo>
                    <a:pt x="102737" y="116502"/>
                  </a:lnTo>
                  <a:lnTo>
                    <a:pt x="107950" y="129816"/>
                  </a:lnTo>
                  <a:lnTo>
                    <a:pt x="112925" y="143858"/>
                  </a:lnTo>
                  <a:lnTo>
                    <a:pt x="118025" y="157830"/>
                  </a:lnTo>
                  <a:lnTo>
                    <a:pt x="123448" y="171276"/>
                  </a:lnTo>
                  <a:lnTo>
                    <a:pt x="128903" y="184406"/>
                  </a:lnTo>
                  <a:lnTo>
                    <a:pt x="133732" y="197895"/>
                  </a:lnTo>
                  <a:lnTo>
                    <a:pt x="137584" y="212018"/>
                  </a:lnTo>
                  <a:lnTo>
                    <a:pt x="139551" y="223286"/>
                  </a:lnTo>
                  <a:lnTo>
                    <a:pt x="139072" y="226798"/>
                  </a:lnTo>
                  <a:lnTo>
                    <a:pt x="137283" y="223247"/>
                  </a:lnTo>
                  <a:lnTo>
                    <a:pt x="134837" y="214927"/>
                  </a:lnTo>
                  <a:lnTo>
                    <a:pt x="132016" y="203873"/>
                  </a:lnTo>
                  <a:lnTo>
                    <a:pt x="128957" y="191368"/>
                  </a:lnTo>
                  <a:lnTo>
                    <a:pt x="125747" y="178116"/>
                  </a:lnTo>
                  <a:lnTo>
                    <a:pt x="122436" y="164484"/>
                  </a:lnTo>
                  <a:lnTo>
                    <a:pt x="119068" y="150657"/>
                  </a:lnTo>
                  <a:lnTo>
                    <a:pt x="115992" y="136731"/>
                  </a:lnTo>
                  <a:lnTo>
                    <a:pt x="113838" y="122754"/>
                  </a:lnTo>
                  <a:lnTo>
                    <a:pt x="112878" y="108744"/>
                  </a:lnTo>
                  <a:lnTo>
                    <a:pt x="113219" y="94552"/>
                  </a:lnTo>
                  <a:lnTo>
                    <a:pt x="114969" y="79876"/>
                  </a:lnTo>
                  <a:lnTo>
                    <a:pt x="118044" y="64610"/>
                  </a:lnTo>
                  <a:lnTo>
                    <a:pt x="122550" y="49441"/>
                  </a:lnTo>
                  <a:lnTo>
                    <a:pt x="128848" y="35702"/>
                  </a:lnTo>
                  <a:lnTo>
                    <a:pt x="136973" y="24036"/>
                  </a:lnTo>
                  <a:lnTo>
                    <a:pt x="146682" y="14901"/>
                  </a:lnTo>
                  <a:lnTo>
                    <a:pt x="157639" y="8891"/>
                  </a:lnTo>
                  <a:lnTo>
                    <a:pt x="169523" y="6003"/>
                  </a:lnTo>
                  <a:lnTo>
                    <a:pt x="181907" y="5791"/>
                  </a:lnTo>
                  <a:lnTo>
                    <a:pt x="194285" y="7677"/>
                  </a:lnTo>
                  <a:lnTo>
                    <a:pt x="206386" y="11128"/>
                  </a:lnTo>
                  <a:lnTo>
                    <a:pt x="218135" y="16030"/>
                  </a:lnTo>
                  <a:lnTo>
                    <a:pt x="229566" y="22667"/>
                  </a:lnTo>
                  <a:lnTo>
                    <a:pt x="240729" y="31050"/>
                  </a:lnTo>
                  <a:lnTo>
                    <a:pt x="251363" y="40779"/>
                  </a:lnTo>
                  <a:lnTo>
                    <a:pt x="260906" y="51227"/>
                  </a:lnTo>
                  <a:lnTo>
                    <a:pt x="269146" y="61953"/>
                  </a:lnTo>
                  <a:lnTo>
                    <a:pt x="276341" y="72579"/>
                  </a:lnTo>
                  <a:lnTo>
                    <a:pt x="283023" y="82706"/>
                  </a:lnTo>
                  <a:lnTo>
                    <a:pt x="289553" y="92185"/>
                  </a:lnTo>
                  <a:lnTo>
                    <a:pt x="295941" y="101210"/>
                  </a:lnTo>
                  <a:lnTo>
                    <a:pt x="301939" y="110198"/>
                  </a:lnTo>
                  <a:lnTo>
                    <a:pt x="307422" y="119400"/>
                  </a:lnTo>
                  <a:lnTo>
                    <a:pt x="312410" y="128888"/>
                  </a:lnTo>
                  <a:lnTo>
                    <a:pt x="316987" y="138645"/>
                  </a:lnTo>
                  <a:lnTo>
                    <a:pt x="321244" y="148629"/>
                  </a:lnTo>
                  <a:lnTo>
                    <a:pt x="325102" y="159115"/>
                  </a:lnTo>
                  <a:lnTo>
                    <a:pt x="328321" y="170672"/>
                  </a:lnTo>
                  <a:lnTo>
                    <a:pt x="330825" y="183518"/>
                  </a:lnTo>
                  <a:lnTo>
                    <a:pt x="332846" y="197401"/>
                  </a:lnTo>
                  <a:lnTo>
                    <a:pt x="334819" y="211789"/>
                  </a:lnTo>
                  <a:lnTo>
                    <a:pt x="336992" y="226311"/>
                  </a:lnTo>
                  <a:lnTo>
                    <a:pt x="339094" y="240575"/>
                  </a:lnTo>
                  <a:lnTo>
                    <a:pt x="340528" y="255706"/>
                  </a:lnTo>
                  <a:lnTo>
                    <a:pt x="340308" y="275262"/>
                  </a:lnTo>
                  <a:lnTo>
                    <a:pt x="336912" y="30532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34293" y="1282772"/>
              <a:ext cx="275592" cy="463142"/>
            </a:xfrm>
            <a:custGeom>
              <a:avLst/>
              <a:gdLst/>
              <a:ahLst/>
              <a:cxnLst/>
              <a:rect l="0" t="0" r="0" b="0"/>
              <a:pathLst>
                <a:path w="275592" h="463142">
                  <a:moveTo>
                    <a:pt x="30163" y="85932"/>
                  </a:moveTo>
                  <a:lnTo>
                    <a:pt x="30163" y="97734"/>
                  </a:lnTo>
                  <a:lnTo>
                    <a:pt x="30163" y="109504"/>
                  </a:lnTo>
                  <a:lnTo>
                    <a:pt x="30168" y="122389"/>
                  </a:lnTo>
                  <a:lnTo>
                    <a:pt x="30340" y="136065"/>
                  </a:lnTo>
                  <a:lnTo>
                    <a:pt x="30988" y="149744"/>
                  </a:lnTo>
                  <a:lnTo>
                    <a:pt x="32238" y="162965"/>
                  </a:lnTo>
                  <a:lnTo>
                    <a:pt x="33890" y="175762"/>
                  </a:lnTo>
                  <a:lnTo>
                    <a:pt x="35538" y="188490"/>
                  </a:lnTo>
                  <a:lnTo>
                    <a:pt x="36946" y="201395"/>
                  </a:lnTo>
                  <a:lnTo>
                    <a:pt x="38211" y="215046"/>
                  </a:lnTo>
                  <a:lnTo>
                    <a:pt x="39667" y="230353"/>
                  </a:lnTo>
                  <a:lnTo>
                    <a:pt x="41494" y="247660"/>
                  </a:lnTo>
                  <a:lnTo>
                    <a:pt x="43552" y="266659"/>
                  </a:lnTo>
                  <a:lnTo>
                    <a:pt x="45480" y="286702"/>
                  </a:lnTo>
                  <a:lnTo>
                    <a:pt x="47078" y="307279"/>
                  </a:lnTo>
                  <a:lnTo>
                    <a:pt x="48473" y="327618"/>
                  </a:lnTo>
                  <a:lnTo>
                    <a:pt x="50017" y="346653"/>
                  </a:lnTo>
                  <a:lnTo>
                    <a:pt x="51903" y="363932"/>
                  </a:lnTo>
                  <a:lnTo>
                    <a:pt x="54000" y="379685"/>
                  </a:lnTo>
                  <a:lnTo>
                    <a:pt x="55954" y="394506"/>
                  </a:lnTo>
                  <a:lnTo>
                    <a:pt x="57566" y="408856"/>
                  </a:lnTo>
                  <a:lnTo>
                    <a:pt x="58800" y="422990"/>
                  </a:lnTo>
                  <a:lnTo>
                    <a:pt x="59704" y="437036"/>
                  </a:lnTo>
                  <a:lnTo>
                    <a:pt x="60315" y="450947"/>
                  </a:lnTo>
                  <a:lnTo>
                    <a:pt x="59594" y="461134"/>
                  </a:lnTo>
                  <a:lnTo>
                    <a:pt x="56908" y="463141"/>
                  </a:lnTo>
                  <a:lnTo>
                    <a:pt x="53663" y="458434"/>
                  </a:lnTo>
                  <a:lnTo>
                    <a:pt x="50361" y="449554"/>
                  </a:lnTo>
                  <a:lnTo>
                    <a:pt x="47051" y="438709"/>
                  </a:lnTo>
                  <a:lnTo>
                    <a:pt x="43716" y="427183"/>
                  </a:lnTo>
                  <a:lnTo>
                    <a:pt x="40344" y="415081"/>
                  </a:lnTo>
                  <a:lnTo>
                    <a:pt x="36939" y="401704"/>
                  </a:lnTo>
                  <a:lnTo>
                    <a:pt x="33505" y="386715"/>
                  </a:lnTo>
                  <a:lnTo>
                    <a:pt x="30048" y="370193"/>
                  </a:lnTo>
                  <a:lnTo>
                    <a:pt x="26575" y="352406"/>
                  </a:lnTo>
                  <a:lnTo>
                    <a:pt x="23091" y="333652"/>
                  </a:lnTo>
                  <a:lnTo>
                    <a:pt x="19599" y="314191"/>
                  </a:lnTo>
                  <a:lnTo>
                    <a:pt x="16101" y="294228"/>
                  </a:lnTo>
                  <a:lnTo>
                    <a:pt x="12603" y="273915"/>
                  </a:lnTo>
                  <a:lnTo>
                    <a:pt x="9272" y="253361"/>
                  </a:lnTo>
                  <a:lnTo>
                    <a:pt x="6414" y="232643"/>
                  </a:lnTo>
                  <a:lnTo>
                    <a:pt x="4161" y="211818"/>
                  </a:lnTo>
                  <a:lnTo>
                    <a:pt x="2478" y="191087"/>
                  </a:lnTo>
                  <a:lnTo>
                    <a:pt x="1267" y="170780"/>
                  </a:lnTo>
                  <a:lnTo>
                    <a:pt x="418" y="151054"/>
                  </a:lnTo>
                  <a:lnTo>
                    <a:pt x="0" y="132214"/>
                  </a:lnTo>
                  <a:lnTo>
                    <a:pt x="244" y="114780"/>
                  </a:lnTo>
                  <a:lnTo>
                    <a:pt x="1231" y="98906"/>
                  </a:lnTo>
                  <a:lnTo>
                    <a:pt x="3216" y="84432"/>
                  </a:lnTo>
                  <a:lnTo>
                    <a:pt x="6684" y="71082"/>
                  </a:lnTo>
                  <a:lnTo>
                    <a:pt x="11762" y="58586"/>
                  </a:lnTo>
                  <a:lnTo>
                    <a:pt x="18275" y="47039"/>
                  </a:lnTo>
                  <a:lnTo>
                    <a:pt x="25935" y="36874"/>
                  </a:lnTo>
                  <a:lnTo>
                    <a:pt x="34461" y="28219"/>
                  </a:lnTo>
                  <a:lnTo>
                    <a:pt x="43776" y="20914"/>
                  </a:lnTo>
                  <a:lnTo>
                    <a:pt x="54007" y="14690"/>
                  </a:lnTo>
                  <a:lnTo>
                    <a:pt x="65146" y="9289"/>
                  </a:lnTo>
                  <a:lnTo>
                    <a:pt x="77065" y="4814"/>
                  </a:lnTo>
                  <a:lnTo>
                    <a:pt x="89598" y="1704"/>
                  </a:lnTo>
                  <a:lnTo>
                    <a:pt x="102587" y="97"/>
                  </a:lnTo>
                  <a:lnTo>
                    <a:pt x="115902" y="0"/>
                  </a:lnTo>
                  <a:lnTo>
                    <a:pt x="129447" y="1455"/>
                  </a:lnTo>
                  <a:lnTo>
                    <a:pt x="143147" y="4330"/>
                  </a:lnTo>
                  <a:lnTo>
                    <a:pt x="156786" y="8531"/>
                  </a:lnTo>
                  <a:lnTo>
                    <a:pt x="170024" y="14092"/>
                  </a:lnTo>
                  <a:lnTo>
                    <a:pt x="182703" y="20899"/>
                  </a:lnTo>
                  <a:lnTo>
                    <a:pt x="194675" y="28570"/>
                  </a:lnTo>
                  <a:lnTo>
                    <a:pt x="205722" y="36557"/>
                  </a:lnTo>
                  <a:lnTo>
                    <a:pt x="215824" y="44527"/>
                  </a:lnTo>
                  <a:lnTo>
                    <a:pt x="225271" y="52674"/>
                  </a:lnTo>
                  <a:lnTo>
                    <a:pt x="234543" y="61589"/>
                  </a:lnTo>
                  <a:lnTo>
                    <a:pt x="243921" y="71553"/>
                  </a:lnTo>
                  <a:lnTo>
                    <a:pt x="253019" y="82534"/>
                  </a:lnTo>
                  <a:lnTo>
                    <a:pt x="260916" y="94363"/>
                  </a:lnTo>
                  <a:lnTo>
                    <a:pt x="267183" y="106839"/>
                  </a:lnTo>
                  <a:lnTo>
                    <a:pt x="271712" y="119624"/>
                  </a:lnTo>
                  <a:lnTo>
                    <a:pt x="274460" y="132272"/>
                  </a:lnTo>
                  <a:lnTo>
                    <a:pt x="275591" y="144553"/>
                  </a:lnTo>
                  <a:lnTo>
                    <a:pt x="275080" y="156424"/>
                  </a:lnTo>
                  <a:lnTo>
                    <a:pt x="272626" y="167936"/>
                  </a:lnTo>
                  <a:lnTo>
                    <a:pt x="268237" y="179154"/>
                  </a:lnTo>
                  <a:lnTo>
                    <a:pt x="262192" y="189824"/>
                  </a:lnTo>
                  <a:lnTo>
                    <a:pt x="254848" y="199392"/>
                  </a:lnTo>
                  <a:lnTo>
                    <a:pt x="246534" y="207648"/>
                  </a:lnTo>
                  <a:lnTo>
                    <a:pt x="237361" y="214853"/>
                  </a:lnTo>
                  <a:lnTo>
                    <a:pt x="227226" y="221542"/>
                  </a:lnTo>
                  <a:lnTo>
                    <a:pt x="216151" y="228073"/>
                  </a:lnTo>
                  <a:lnTo>
                    <a:pt x="204273" y="234292"/>
                  </a:lnTo>
                  <a:lnTo>
                    <a:pt x="191768" y="239643"/>
                  </a:lnTo>
                  <a:lnTo>
                    <a:pt x="178799" y="243874"/>
                  </a:lnTo>
                  <a:lnTo>
                    <a:pt x="165496" y="247037"/>
                  </a:lnTo>
                  <a:lnTo>
                    <a:pt x="151959" y="249319"/>
                  </a:lnTo>
                  <a:lnTo>
                    <a:pt x="138280" y="250925"/>
                  </a:lnTo>
                  <a:lnTo>
                    <a:pt x="125114" y="252041"/>
                  </a:lnTo>
                  <a:lnTo>
                    <a:pt x="112394" y="252926"/>
                  </a:lnTo>
                  <a:lnTo>
                    <a:pt x="99003" y="253664"/>
                  </a:lnTo>
                  <a:lnTo>
                    <a:pt x="82805" y="25438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80311" y="1316062"/>
              <a:ext cx="126343" cy="214661"/>
            </a:xfrm>
            <a:custGeom>
              <a:avLst/>
              <a:gdLst/>
              <a:ahLst/>
              <a:cxnLst/>
              <a:rect l="0" t="0" r="0" b="0"/>
              <a:pathLst>
                <a:path w="126343" h="214661">
                  <a:moveTo>
                    <a:pt x="0" y="84228"/>
                  </a:moveTo>
                  <a:lnTo>
                    <a:pt x="3000" y="98830"/>
                  </a:lnTo>
                  <a:lnTo>
                    <a:pt x="6423" y="112101"/>
                  </a:lnTo>
                  <a:lnTo>
                    <a:pt x="10619" y="125302"/>
                  </a:lnTo>
                  <a:lnTo>
                    <a:pt x="15519" y="138644"/>
                  </a:lnTo>
                  <a:lnTo>
                    <a:pt x="21000" y="152152"/>
                  </a:lnTo>
                  <a:lnTo>
                    <a:pt x="26926" y="165801"/>
                  </a:lnTo>
                  <a:lnTo>
                    <a:pt x="33014" y="179395"/>
                  </a:lnTo>
                  <a:lnTo>
                    <a:pt x="38865" y="192596"/>
                  </a:lnTo>
                  <a:lnTo>
                    <a:pt x="44251" y="205153"/>
                  </a:lnTo>
                  <a:lnTo>
                    <a:pt x="48241" y="213649"/>
                  </a:lnTo>
                  <a:lnTo>
                    <a:pt x="49544" y="214660"/>
                  </a:lnTo>
                  <a:lnTo>
                    <a:pt x="48274" y="210762"/>
                  </a:lnTo>
                  <a:lnTo>
                    <a:pt x="45269" y="203802"/>
                  </a:lnTo>
                  <a:lnTo>
                    <a:pt x="41442" y="194344"/>
                  </a:lnTo>
                  <a:lnTo>
                    <a:pt x="37361" y="182779"/>
                  </a:lnTo>
                  <a:lnTo>
                    <a:pt x="33282" y="169862"/>
                  </a:lnTo>
                  <a:lnTo>
                    <a:pt x="29300" y="156620"/>
                  </a:lnTo>
                  <a:lnTo>
                    <a:pt x="25437" y="143656"/>
                  </a:lnTo>
                  <a:lnTo>
                    <a:pt x="22009" y="131013"/>
                  </a:lnTo>
                  <a:lnTo>
                    <a:pt x="19608" y="118379"/>
                  </a:lnTo>
                  <a:lnTo>
                    <a:pt x="18479" y="105554"/>
                  </a:lnTo>
                  <a:lnTo>
                    <a:pt x="18704" y="92805"/>
                  </a:lnTo>
                  <a:lnTo>
                    <a:pt x="20374" y="80763"/>
                  </a:lnTo>
                  <a:lnTo>
                    <a:pt x="23393" y="69733"/>
                  </a:lnTo>
                  <a:lnTo>
                    <a:pt x="27691" y="59697"/>
                  </a:lnTo>
                  <a:lnTo>
                    <a:pt x="33315" y="50495"/>
                  </a:lnTo>
                  <a:lnTo>
                    <a:pt x="40170" y="41940"/>
                  </a:lnTo>
                  <a:lnTo>
                    <a:pt x="48043" y="34024"/>
                  </a:lnTo>
                  <a:lnTo>
                    <a:pt x="56697" y="26920"/>
                  </a:lnTo>
                  <a:lnTo>
                    <a:pt x="65918" y="20659"/>
                  </a:lnTo>
                  <a:lnTo>
                    <a:pt x="75474" y="15284"/>
                  </a:lnTo>
                  <a:lnTo>
                    <a:pt x="86246" y="10396"/>
                  </a:lnTo>
                  <a:lnTo>
                    <a:pt x="101412" y="5565"/>
                  </a:lnTo>
                  <a:lnTo>
                    <a:pt x="126342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25479" y="1353577"/>
              <a:ext cx="166413" cy="197072"/>
            </a:xfrm>
            <a:custGeom>
              <a:avLst/>
              <a:gdLst/>
              <a:ahLst/>
              <a:cxnLst/>
              <a:rect l="0" t="0" r="0" b="0"/>
              <a:pathLst>
                <a:path w="166413" h="197072">
                  <a:moveTo>
                    <a:pt x="123329" y="4599"/>
                  </a:moveTo>
                  <a:lnTo>
                    <a:pt x="114393" y="1799"/>
                  </a:lnTo>
                  <a:lnTo>
                    <a:pt x="104766" y="297"/>
                  </a:lnTo>
                  <a:lnTo>
                    <a:pt x="93483" y="0"/>
                  </a:lnTo>
                  <a:lnTo>
                    <a:pt x="80989" y="1025"/>
                  </a:lnTo>
                  <a:lnTo>
                    <a:pt x="68158" y="3789"/>
                  </a:lnTo>
                  <a:lnTo>
                    <a:pt x="55544" y="8365"/>
                  </a:lnTo>
                  <a:lnTo>
                    <a:pt x="43506" y="14525"/>
                  </a:lnTo>
                  <a:lnTo>
                    <a:pt x="32360" y="21941"/>
                  </a:lnTo>
                  <a:lnTo>
                    <a:pt x="22181" y="30304"/>
                  </a:lnTo>
                  <a:lnTo>
                    <a:pt x="13350" y="39680"/>
                  </a:lnTo>
                  <a:lnTo>
                    <a:pt x="6614" y="50481"/>
                  </a:lnTo>
                  <a:lnTo>
                    <a:pt x="2198" y="62817"/>
                  </a:lnTo>
                  <a:lnTo>
                    <a:pt x="28" y="76356"/>
                  </a:lnTo>
                  <a:lnTo>
                    <a:pt x="0" y="90514"/>
                  </a:lnTo>
                  <a:lnTo>
                    <a:pt x="1831" y="104880"/>
                  </a:lnTo>
                  <a:lnTo>
                    <a:pt x="5142" y="118932"/>
                  </a:lnTo>
                  <a:lnTo>
                    <a:pt x="9565" y="131981"/>
                  </a:lnTo>
                  <a:lnTo>
                    <a:pt x="14791" y="143752"/>
                  </a:lnTo>
                  <a:lnTo>
                    <a:pt x="20584" y="154316"/>
                  </a:lnTo>
                  <a:lnTo>
                    <a:pt x="26770" y="163886"/>
                  </a:lnTo>
                  <a:lnTo>
                    <a:pt x="33242" y="172691"/>
                  </a:lnTo>
                  <a:lnTo>
                    <a:pt x="40401" y="180608"/>
                  </a:lnTo>
                  <a:lnTo>
                    <a:pt x="49111" y="187181"/>
                  </a:lnTo>
                  <a:lnTo>
                    <a:pt x="59710" y="192264"/>
                  </a:lnTo>
                  <a:lnTo>
                    <a:pt x="71746" y="195678"/>
                  </a:lnTo>
                  <a:lnTo>
                    <a:pt x="84282" y="197071"/>
                  </a:lnTo>
                  <a:lnTo>
                    <a:pt x="96707" y="196448"/>
                  </a:lnTo>
                  <a:lnTo>
                    <a:pt x="108622" y="194098"/>
                  </a:lnTo>
                  <a:lnTo>
                    <a:pt x="119690" y="190395"/>
                  </a:lnTo>
                  <a:lnTo>
                    <a:pt x="129827" y="185682"/>
                  </a:lnTo>
                  <a:lnTo>
                    <a:pt x="138971" y="180081"/>
                  </a:lnTo>
                  <a:lnTo>
                    <a:pt x="146981" y="173498"/>
                  </a:lnTo>
                  <a:lnTo>
                    <a:pt x="153885" y="165961"/>
                  </a:lnTo>
                  <a:lnTo>
                    <a:pt x="159524" y="157612"/>
                  </a:lnTo>
                  <a:lnTo>
                    <a:pt x="163491" y="148630"/>
                  </a:lnTo>
                  <a:lnTo>
                    <a:pt x="165715" y="139179"/>
                  </a:lnTo>
                  <a:lnTo>
                    <a:pt x="166412" y="129392"/>
                  </a:lnTo>
                  <a:lnTo>
                    <a:pt x="165900" y="119369"/>
                  </a:lnTo>
                  <a:lnTo>
                    <a:pt x="164480" y="109183"/>
                  </a:lnTo>
                  <a:lnTo>
                    <a:pt x="162240" y="98885"/>
                  </a:lnTo>
                  <a:lnTo>
                    <a:pt x="159069" y="88512"/>
                  </a:lnTo>
                  <a:lnTo>
                    <a:pt x="154975" y="78097"/>
                  </a:lnTo>
                  <a:lnTo>
                    <a:pt x="150014" y="67919"/>
                  </a:lnTo>
                  <a:lnTo>
                    <a:pt x="143512" y="57397"/>
                  </a:lnTo>
                  <a:lnTo>
                    <a:pt x="132666" y="44489"/>
                  </a:lnTo>
                  <a:lnTo>
                    <a:pt x="112801" y="2565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54093" y="1210777"/>
              <a:ext cx="282598" cy="374030"/>
            </a:xfrm>
            <a:custGeom>
              <a:avLst/>
              <a:gdLst/>
              <a:ahLst/>
              <a:cxnLst/>
              <a:rect l="0" t="0" r="0" b="0"/>
              <a:pathLst>
                <a:path w="282598" h="374030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4" y="36457"/>
                  </a:lnTo>
                  <a:lnTo>
                    <a:pt x="3864" y="50132"/>
                  </a:lnTo>
                  <a:lnTo>
                    <a:pt x="6180" y="63812"/>
                  </a:lnTo>
                  <a:lnTo>
                    <a:pt x="8847" y="77041"/>
                  </a:lnTo>
                  <a:lnTo>
                    <a:pt x="11771" y="90185"/>
                  </a:lnTo>
                  <a:lnTo>
                    <a:pt x="14877" y="104209"/>
                  </a:lnTo>
                  <a:lnTo>
                    <a:pt x="18113" y="119607"/>
                  </a:lnTo>
                  <a:lnTo>
                    <a:pt x="21437" y="136390"/>
                  </a:lnTo>
                  <a:lnTo>
                    <a:pt x="24821" y="154345"/>
                  </a:lnTo>
                  <a:lnTo>
                    <a:pt x="28246" y="173200"/>
                  </a:lnTo>
                  <a:lnTo>
                    <a:pt x="31700" y="192387"/>
                  </a:lnTo>
                  <a:lnTo>
                    <a:pt x="35171" y="211100"/>
                  </a:lnTo>
                  <a:lnTo>
                    <a:pt x="38650" y="228938"/>
                  </a:lnTo>
                  <a:lnTo>
                    <a:pt x="41970" y="245861"/>
                  </a:lnTo>
                  <a:lnTo>
                    <a:pt x="44820" y="262000"/>
                  </a:lnTo>
                  <a:lnTo>
                    <a:pt x="47068" y="277527"/>
                  </a:lnTo>
                  <a:lnTo>
                    <a:pt x="48747" y="292600"/>
                  </a:lnTo>
                  <a:lnTo>
                    <a:pt x="49957" y="307350"/>
                  </a:lnTo>
                  <a:lnTo>
                    <a:pt x="50797" y="321843"/>
                  </a:lnTo>
                  <a:lnTo>
                    <a:pt x="50953" y="335024"/>
                  </a:lnTo>
                  <a:lnTo>
                    <a:pt x="50022" y="343385"/>
                  </a:lnTo>
                  <a:lnTo>
                    <a:pt x="48771" y="344789"/>
                  </a:lnTo>
                  <a:lnTo>
                    <a:pt x="48303" y="341021"/>
                  </a:lnTo>
                  <a:lnTo>
                    <a:pt x="48839" y="333984"/>
                  </a:lnTo>
                  <a:lnTo>
                    <a:pt x="50229" y="325141"/>
                  </a:lnTo>
                  <a:lnTo>
                    <a:pt x="52266" y="315390"/>
                  </a:lnTo>
                  <a:lnTo>
                    <a:pt x="54935" y="305370"/>
                  </a:lnTo>
                  <a:lnTo>
                    <a:pt x="58402" y="295623"/>
                  </a:lnTo>
                  <a:lnTo>
                    <a:pt x="62701" y="286396"/>
                  </a:lnTo>
                  <a:lnTo>
                    <a:pt x="67893" y="277873"/>
                  </a:lnTo>
                  <a:lnTo>
                    <a:pt x="74136" y="270283"/>
                  </a:lnTo>
                  <a:lnTo>
                    <a:pt x="81417" y="263654"/>
                  </a:lnTo>
                  <a:lnTo>
                    <a:pt x="89748" y="257861"/>
                  </a:lnTo>
                  <a:lnTo>
                    <a:pt x="99243" y="252726"/>
                  </a:lnTo>
                  <a:lnTo>
                    <a:pt x="109854" y="248091"/>
                  </a:lnTo>
                  <a:lnTo>
                    <a:pt x="121403" y="244146"/>
                  </a:lnTo>
                  <a:lnTo>
                    <a:pt x="133678" y="241400"/>
                  </a:lnTo>
                  <a:lnTo>
                    <a:pt x="146485" y="240040"/>
                  </a:lnTo>
                  <a:lnTo>
                    <a:pt x="159507" y="240110"/>
                  </a:lnTo>
                  <a:lnTo>
                    <a:pt x="172324" y="241678"/>
                  </a:lnTo>
                  <a:lnTo>
                    <a:pt x="184720" y="244623"/>
                  </a:lnTo>
                  <a:lnTo>
                    <a:pt x="196669" y="248702"/>
                  </a:lnTo>
                  <a:lnTo>
                    <a:pt x="208235" y="253649"/>
                  </a:lnTo>
                  <a:lnTo>
                    <a:pt x="219494" y="259230"/>
                  </a:lnTo>
                  <a:lnTo>
                    <a:pt x="230363" y="265264"/>
                  </a:lnTo>
                  <a:lnTo>
                    <a:pt x="240595" y="271612"/>
                  </a:lnTo>
                  <a:lnTo>
                    <a:pt x="250105" y="278182"/>
                  </a:lnTo>
                  <a:lnTo>
                    <a:pt x="258797" y="285068"/>
                  </a:lnTo>
                  <a:lnTo>
                    <a:pt x="266491" y="292530"/>
                  </a:lnTo>
                  <a:lnTo>
                    <a:pt x="273170" y="300664"/>
                  </a:lnTo>
                  <a:lnTo>
                    <a:pt x="278485" y="309416"/>
                  </a:lnTo>
                  <a:lnTo>
                    <a:pt x="281702" y="318670"/>
                  </a:lnTo>
                  <a:lnTo>
                    <a:pt x="282597" y="328295"/>
                  </a:lnTo>
                  <a:lnTo>
                    <a:pt x="281249" y="337859"/>
                  </a:lnTo>
                  <a:lnTo>
                    <a:pt x="277762" y="346667"/>
                  </a:lnTo>
                  <a:lnTo>
                    <a:pt x="272412" y="354397"/>
                  </a:lnTo>
                  <a:lnTo>
                    <a:pt x="265415" y="360907"/>
                  </a:lnTo>
                  <a:lnTo>
                    <a:pt x="256832" y="366064"/>
                  </a:lnTo>
                  <a:lnTo>
                    <a:pt x="246843" y="369934"/>
                  </a:lnTo>
                  <a:lnTo>
                    <a:pt x="235713" y="372569"/>
                  </a:lnTo>
                  <a:lnTo>
                    <a:pt x="223720" y="373904"/>
                  </a:lnTo>
                  <a:lnTo>
                    <a:pt x="211092" y="374029"/>
                  </a:lnTo>
                  <a:lnTo>
                    <a:pt x="197851" y="373149"/>
                  </a:lnTo>
                  <a:lnTo>
                    <a:pt x="183823" y="371497"/>
                  </a:lnTo>
                  <a:lnTo>
                    <a:pt x="168982" y="369273"/>
                  </a:lnTo>
                  <a:lnTo>
                    <a:pt x="153591" y="366475"/>
                  </a:lnTo>
                  <a:lnTo>
                    <a:pt x="138107" y="362920"/>
                  </a:lnTo>
                  <a:lnTo>
                    <a:pt x="122801" y="358570"/>
                  </a:lnTo>
                  <a:lnTo>
                    <a:pt x="107761" y="353683"/>
                  </a:lnTo>
                  <a:lnTo>
                    <a:pt x="92975" y="348710"/>
                  </a:lnTo>
                  <a:lnTo>
                    <a:pt x="78408" y="343922"/>
                  </a:lnTo>
                  <a:lnTo>
                    <a:pt x="64230" y="339359"/>
                  </a:lnTo>
                  <a:lnTo>
                    <a:pt x="49225" y="334369"/>
                  </a:lnTo>
                  <a:lnTo>
                    <a:pt x="29836" y="327400"/>
                  </a:lnTo>
                  <a:lnTo>
                    <a:pt x="0" y="31585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81530" y="1200248"/>
              <a:ext cx="245120" cy="412038"/>
            </a:xfrm>
            <a:custGeom>
              <a:avLst/>
              <a:gdLst/>
              <a:ahLst/>
              <a:cxnLst/>
              <a:rect l="0" t="0" r="0" b="0"/>
              <a:pathLst>
                <a:path w="245120" h="412038">
                  <a:moveTo>
                    <a:pt x="9475" y="0"/>
                  </a:moveTo>
                  <a:lnTo>
                    <a:pt x="6608" y="14736"/>
                  </a:lnTo>
                  <a:lnTo>
                    <a:pt x="4466" y="29287"/>
                  </a:lnTo>
                  <a:lnTo>
                    <a:pt x="2863" y="45073"/>
                  </a:lnTo>
                  <a:lnTo>
                    <a:pt x="1682" y="61789"/>
                  </a:lnTo>
                  <a:lnTo>
                    <a:pt x="834" y="78633"/>
                  </a:lnTo>
                  <a:lnTo>
                    <a:pt x="241" y="95127"/>
                  </a:lnTo>
                  <a:lnTo>
                    <a:pt x="0" y="111608"/>
                  </a:lnTo>
                  <a:lnTo>
                    <a:pt x="364" y="129024"/>
                  </a:lnTo>
                  <a:lnTo>
                    <a:pt x="1418" y="147846"/>
                  </a:lnTo>
                  <a:lnTo>
                    <a:pt x="2940" y="167911"/>
                  </a:lnTo>
                  <a:lnTo>
                    <a:pt x="4501" y="188690"/>
                  </a:lnTo>
                  <a:lnTo>
                    <a:pt x="5849" y="209776"/>
                  </a:lnTo>
                  <a:lnTo>
                    <a:pt x="7074" y="230631"/>
                  </a:lnTo>
                  <a:lnTo>
                    <a:pt x="8504" y="250546"/>
                  </a:lnTo>
                  <a:lnTo>
                    <a:pt x="10314" y="269230"/>
                  </a:lnTo>
                  <a:lnTo>
                    <a:pt x="12359" y="286739"/>
                  </a:lnTo>
                  <a:lnTo>
                    <a:pt x="14279" y="303279"/>
                  </a:lnTo>
                  <a:lnTo>
                    <a:pt x="15892" y="319016"/>
                  </a:lnTo>
                  <a:lnTo>
                    <a:pt x="18003" y="331912"/>
                  </a:lnTo>
                  <a:lnTo>
                    <a:pt x="21542" y="338811"/>
                  </a:lnTo>
                  <a:lnTo>
                    <a:pt x="26233" y="340132"/>
                  </a:lnTo>
                  <a:lnTo>
                    <a:pt x="32074" y="337807"/>
                  </a:lnTo>
                  <a:lnTo>
                    <a:pt x="38865" y="333394"/>
                  </a:lnTo>
                  <a:lnTo>
                    <a:pt x="46139" y="327832"/>
                  </a:lnTo>
                  <a:lnTo>
                    <a:pt x="53568" y="321646"/>
                  </a:lnTo>
                  <a:lnTo>
                    <a:pt x="61323" y="315281"/>
                  </a:lnTo>
                  <a:lnTo>
                    <a:pt x="69960" y="309195"/>
                  </a:lnTo>
                  <a:lnTo>
                    <a:pt x="79737" y="303602"/>
                  </a:lnTo>
                  <a:lnTo>
                    <a:pt x="90758" y="298515"/>
                  </a:lnTo>
                  <a:lnTo>
                    <a:pt x="103144" y="293859"/>
                  </a:lnTo>
                  <a:lnTo>
                    <a:pt x="116809" y="289539"/>
                  </a:lnTo>
                  <a:lnTo>
                    <a:pt x="131206" y="285465"/>
                  </a:lnTo>
                  <a:lnTo>
                    <a:pt x="145474" y="281568"/>
                  </a:lnTo>
                  <a:lnTo>
                    <a:pt x="159138" y="277795"/>
                  </a:lnTo>
                  <a:lnTo>
                    <a:pt x="172091" y="274107"/>
                  </a:lnTo>
                  <a:lnTo>
                    <a:pt x="184401" y="270477"/>
                  </a:lnTo>
                  <a:lnTo>
                    <a:pt x="196198" y="266882"/>
                  </a:lnTo>
                  <a:lnTo>
                    <a:pt x="207442" y="263145"/>
                  </a:lnTo>
                  <a:lnTo>
                    <a:pt x="217935" y="258951"/>
                  </a:lnTo>
                  <a:lnTo>
                    <a:pt x="227610" y="254163"/>
                  </a:lnTo>
                  <a:lnTo>
                    <a:pt x="235906" y="248812"/>
                  </a:lnTo>
                  <a:lnTo>
                    <a:pt x="241736" y="242995"/>
                  </a:lnTo>
                  <a:lnTo>
                    <a:pt x="244724" y="236823"/>
                  </a:lnTo>
                  <a:lnTo>
                    <a:pt x="245119" y="230390"/>
                  </a:lnTo>
                  <a:lnTo>
                    <a:pt x="243415" y="223773"/>
                  </a:lnTo>
                  <a:lnTo>
                    <a:pt x="240115" y="217036"/>
                  </a:lnTo>
                  <a:lnTo>
                    <a:pt x="235327" y="210548"/>
                  </a:lnTo>
                  <a:lnTo>
                    <a:pt x="228775" y="204950"/>
                  </a:lnTo>
                  <a:lnTo>
                    <a:pt x="220450" y="200525"/>
                  </a:lnTo>
                  <a:lnTo>
                    <a:pt x="210763" y="197386"/>
                  </a:lnTo>
                  <a:lnTo>
                    <a:pt x="200345" y="195646"/>
                  </a:lnTo>
                  <a:lnTo>
                    <a:pt x="189628" y="195218"/>
                  </a:lnTo>
                  <a:lnTo>
                    <a:pt x="178670" y="195878"/>
                  </a:lnTo>
                  <a:lnTo>
                    <a:pt x="167254" y="197375"/>
                  </a:lnTo>
                  <a:lnTo>
                    <a:pt x="155284" y="199497"/>
                  </a:lnTo>
                  <a:lnTo>
                    <a:pt x="142958" y="202394"/>
                  </a:lnTo>
                  <a:lnTo>
                    <a:pt x="130676" y="206547"/>
                  </a:lnTo>
                  <a:lnTo>
                    <a:pt x="118679" y="212121"/>
                  </a:lnTo>
                  <a:lnTo>
                    <a:pt x="107353" y="218984"/>
                  </a:lnTo>
                  <a:lnTo>
                    <a:pt x="97277" y="226887"/>
                  </a:lnTo>
                  <a:lnTo>
                    <a:pt x="88658" y="235583"/>
                  </a:lnTo>
                  <a:lnTo>
                    <a:pt x="81532" y="245185"/>
                  </a:lnTo>
                  <a:lnTo>
                    <a:pt x="75955" y="256140"/>
                  </a:lnTo>
                  <a:lnTo>
                    <a:pt x="71802" y="268575"/>
                  </a:lnTo>
                  <a:lnTo>
                    <a:pt x="69147" y="282009"/>
                  </a:lnTo>
                  <a:lnTo>
                    <a:pt x="68329" y="295566"/>
                  </a:lnTo>
                  <a:lnTo>
                    <a:pt x="69370" y="308719"/>
                  </a:lnTo>
                  <a:lnTo>
                    <a:pt x="72016" y="321312"/>
                  </a:lnTo>
                  <a:lnTo>
                    <a:pt x="75926" y="333376"/>
                  </a:lnTo>
                  <a:lnTo>
                    <a:pt x="80780" y="345002"/>
                  </a:lnTo>
                  <a:lnTo>
                    <a:pt x="86478" y="356131"/>
                  </a:lnTo>
                  <a:lnTo>
                    <a:pt x="93126" y="366546"/>
                  </a:lnTo>
                  <a:lnTo>
                    <a:pt x="100707" y="376183"/>
                  </a:lnTo>
                  <a:lnTo>
                    <a:pt x="109085" y="384962"/>
                  </a:lnTo>
                  <a:lnTo>
                    <a:pt x="118087" y="392714"/>
                  </a:lnTo>
                  <a:lnTo>
                    <a:pt x="127561" y="399437"/>
                  </a:lnTo>
                  <a:lnTo>
                    <a:pt x="137703" y="404952"/>
                  </a:lnTo>
                  <a:lnTo>
                    <a:pt x="149028" y="408834"/>
                  </a:lnTo>
                  <a:lnTo>
                    <a:pt x="161703" y="411004"/>
                  </a:lnTo>
                  <a:lnTo>
                    <a:pt x="174843" y="411832"/>
                  </a:lnTo>
                  <a:lnTo>
                    <a:pt x="187992" y="412037"/>
                  </a:lnTo>
                  <a:lnTo>
                    <a:pt x="202307" y="411639"/>
                  </a:lnTo>
                  <a:lnTo>
                    <a:pt x="220045" y="41061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27917" y="1442607"/>
              <a:ext cx="379027" cy="220896"/>
            </a:xfrm>
            <a:custGeom>
              <a:avLst/>
              <a:gdLst/>
              <a:ahLst/>
              <a:cxnLst/>
              <a:rect l="0" t="0" r="0" b="0"/>
              <a:pathLst>
                <a:path w="379027" h="220896">
                  <a:moveTo>
                    <a:pt x="0" y="62968"/>
                  </a:moveTo>
                  <a:lnTo>
                    <a:pt x="67" y="74636"/>
                  </a:lnTo>
                  <a:lnTo>
                    <a:pt x="708" y="85125"/>
                  </a:lnTo>
                  <a:lnTo>
                    <a:pt x="1999" y="95431"/>
                  </a:lnTo>
                  <a:lnTo>
                    <a:pt x="3687" y="105905"/>
                  </a:lnTo>
                  <a:lnTo>
                    <a:pt x="5355" y="116897"/>
                  </a:lnTo>
                  <a:lnTo>
                    <a:pt x="6770" y="128450"/>
                  </a:lnTo>
                  <a:lnTo>
                    <a:pt x="7944" y="137357"/>
                  </a:lnTo>
                  <a:lnTo>
                    <a:pt x="8897" y="139481"/>
                  </a:lnTo>
                  <a:lnTo>
                    <a:pt x="9537" y="135847"/>
                  </a:lnTo>
                  <a:lnTo>
                    <a:pt x="9931" y="128383"/>
                  </a:lnTo>
                  <a:lnTo>
                    <a:pt x="10337" y="118511"/>
                  </a:lnTo>
                  <a:lnTo>
                    <a:pt x="11125" y="107133"/>
                  </a:lnTo>
                  <a:lnTo>
                    <a:pt x="12463" y="94814"/>
                  </a:lnTo>
                  <a:lnTo>
                    <a:pt x="14341" y="82062"/>
                  </a:lnTo>
                  <a:lnTo>
                    <a:pt x="16669" y="69400"/>
                  </a:lnTo>
                  <a:lnTo>
                    <a:pt x="19355" y="57102"/>
                  </a:lnTo>
                  <a:lnTo>
                    <a:pt x="22633" y="45550"/>
                  </a:lnTo>
                  <a:lnTo>
                    <a:pt x="27043" y="35314"/>
                  </a:lnTo>
                  <a:lnTo>
                    <a:pt x="32789" y="26594"/>
                  </a:lnTo>
                  <a:lnTo>
                    <a:pt x="39767" y="19909"/>
                  </a:lnTo>
                  <a:lnTo>
                    <a:pt x="47747" y="16222"/>
                  </a:lnTo>
                  <a:lnTo>
                    <a:pt x="56481" y="15784"/>
                  </a:lnTo>
                  <a:lnTo>
                    <a:pt x="65600" y="18235"/>
                  </a:lnTo>
                  <a:lnTo>
                    <a:pt x="74632" y="22994"/>
                  </a:lnTo>
                  <a:lnTo>
                    <a:pt x="83337" y="29490"/>
                  </a:lnTo>
                  <a:lnTo>
                    <a:pt x="91822" y="37405"/>
                  </a:lnTo>
                  <a:lnTo>
                    <a:pt x="100441" y="46679"/>
                  </a:lnTo>
                  <a:lnTo>
                    <a:pt x="109382" y="57164"/>
                  </a:lnTo>
                  <a:lnTo>
                    <a:pt x="118354" y="68472"/>
                  </a:lnTo>
                  <a:lnTo>
                    <a:pt x="126699" y="80062"/>
                  </a:lnTo>
                  <a:lnTo>
                    <a:pt x="134094" y="91576"/>
                  </a:lnTo>
                  <a:lnTo>
                    <a:pt x="140705" y="102069"/>
                  </a:lnTo>
                  <a:lnTo>
                    <a:pt x="146986" y="109987"/>
                  </a:lnTo>
                  <a:lnTo>
                    <a:pt x="153239" y="114696"/>
                  </a:lnTo>
                  <a:lnTo>
                    <a:pt x="159271" y="115904"/>
                  </a:lnTo>
                  <a:lnTo>
                    <a:pt x="164496" y="113232"/>
                  </a:lnTo>
                  <a:lnTo>
                    <a:pt x="168647" y="106886"/>
                  </a:lnTo>
                  <a:lnTo>
                    <a:pt x="171926" y="97798"/>
                  </a:lnTo>
                  <a:lnTo>
                    <a:pt x="174817" y="87283"/>
                  </a:lnTo>
                  <a:lnTo>
                    <a:pt x="177651" y="76228"/>
                  </a:lnTo>
                  <a:lnTo>
                    <a:pt x="180573" y="65069"/>
                  </a:lnTo>
                  <a:lnTo>
                    <a:pt x="183621" y="53979"/>
                  </a:lnTo>
                  <a:lnTo>
                    <a:pt x="186798" y="43015"/>
                  </a:lnTo>
                  <a:lnTo>
                    <a:pt x="190408" y="32501"/>
                  </a:lnTo>
                  <a:lnTo>
                    <a:pt x="195042" y="23031"/>
                  </a:lnTo>
                  <a:lnTo>
                    <a:pt x="200944" y="14851"/>
                  </a:lnTo>
                  <a:lnTo>
                    <a:pt x="208197" y="8204"/>
                  </a:lnTo>
                  <a:lnTo>
                    <a:pt x="216893" y="3486"/>
                  </a:lnTo>
                  <a:lnTo>
                    <a:pt x="226925" y="731"/>
                  </a:lnTo>
                  <a:lnTo>
                    <a:pt x="237899" y="0"/>
                  </a:lnTo>
                  <a:lnTo>
                    <a:pt x="249248" y="1545"/>
                  </a:lnTo>
                  <a:lnTo>
                    <a:pt x="260618" y="5287"/>
                  </a:lnTo>
                  <a:lnTo>
                    <a:pt x="271859" y="10882"/>
                  </a:lnTo>
                  <a:lnTo>
                    <a:pt x="282940" y="17916"/>
                  </a:lnTo>
                  <a:lnTo>
                    <a:pt x="293866" y="26022"/>
                  </a:lnTo>
                  <a:lnTo>
                    <a:pt x="304338" y="35225"/>
                  </a:lnTo>
                  <a:lnTo>
                    <a:pt x="313772" y="45912"/>
                  </a:lnTo>
                  <a:lnTo>
                    <a:pt x="321933" y="58171"/>
                  </a:lnTo>
                  <a:lnTo>
                    <a:pt x="328905" y="71657"/>
                  </a:lnTo>
                  <a:lnTo>
                    <a:pt x="334905" y="85781"/>
                  </a:lnTo>
                  <a:lnTo>
                    <a:pt x="340166" y="100129"/>
                  </a:lnTo>
                  <a:lnTo>
                    <a:pt x="344887" y="114338"/>
                  </a:lnTo>
                  <a:lnTo>
                    <a:pt x="349227" y="128026"/>
                  </a:lnTo>
                  <a:lnTo>
                    <a:pt x="353301" y="141043"/>
                  </a:lnTo>
                  <a:lnTo>
                    <a:pt x="357191" y="153427"/>
                  </a:lnTo>
                  <a:lnTo>
                    <a:pt x="360958" y="165292"/>
                  </a:lnTo>
                  <a:lnTo>
                    <a:pt x="364635" y="176746"/>
                  </a:lnTo>
                  <a:lnTo>
                    <a:pt x="368099" y="187444"/>
                  </a:lnTo>
                  <a:lnTo>
                    <a:pt x="371414" y="197636"/>
                  </a:lnTo>
                  <a:lnTo>
                    <a:pt x="374872" y="208219"/>
                  </a:lnTo>
                  <a:lnTo>
                    <a:pt x="379026" y="22089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3499" y="2189730"/>
            <a:ext cx="1137078" cy="357970"/>
            <a:chOff x="1963499" y="2189730"/>
            <a:chExt cx="1137078" cy="357970"/>
          </a:xfrm>
        </p:grpSpPr>
        <p:sp>
          <p:nvSpPr>
            <p:cNvPr id="33" name="Freeform 32"/>
            <p:cNvSpPr/>
            <p:nvPr/>
          </p:nvSpPr>
          <p:spPr>
            <a:xfrm>
              <a:off x="2110898" y="2189730"/>
              <a:ext cx="31139" cy="357970"/>
            </a:xfrm>
            <a:custGeom>
              <a:avLst/>
              <a:gdLst/>
              <a:ahLst/>
              <a:cxnLst/>
              <a:rect l="0" t="0" r="0" b="0"/>
              <a:pathLst>
                <a:path w="31139" h="357970">
                  <a:moveTo>
                    <a:pt x="0" y="0"/>
                  </a:moveTo>
                  <a:lnTo>
                    <a:pt x="2933" y="8868"/>
                  </a:lnTo>
                  <a:lnTo>
                    <a:pt x="5716" y="17855"/>
                  </a:lnTo>
                  <a:lnTo>
                    <a:pt x="8611" y="27855"/>
                  </a:lnTo>
                  <a:lnTo>
                    <a:pt x="11478" y="39008"/>
                  </a:lnTo>
                  <a:lnTo>
                    <a:pt x="13995" y="51468"/>
                  </a:lnTo>
                  <a:lnTo>
                    <a:pt x="16010" y="65175"/>
                  </a:lnTo>
                  <a:lnTo>
                    <a:pt x="17695" y="79766"/>
                  </a:lnTo>
                  <a:lnTo>
                    <a:pt x="19438" y="94695"/>
                  </a:lnTo>
                  <a:lnTo>
                    <a:pt x="21460" y="109624"/>
                  </a:lnTo>
                  <a:lnTo>
                    <a:pt x="23649" y="124578"/>
                  </a:lnTo>
                  <a:lnTo>
                    <a:pt x="25665" y="139836"/>
                  </a:lnTo>
                  <a:lnTo>
                    <a:pt x="27318" y="155547"/>
                  </a:lnTo>
                  <a:lnTo>
                    <a:pt x="28581" y="171708"/>
                  </a:lnTo>
                  <a:lnTo>
                    <a:pt x="29503" y="188251"/>
                  </a:lnTo>
                  <a:lnTo>
                    <a:pt x="30158" y="205084"/>
                  </a:lnTo>
                  <a:lnTo>
                    <a:pt x="30615" y="221966"/>
                  </a:lnTo>
                  <a:lnTo>
                    <a:pt x="30929" y="238526"/>
                  </a:lnTo>
                  <a:lnTo>
                    <a:pt x="31138" y="254585"/>
                  </a:lnTo>
                  <a:lnTo>
                    <a:pt x="31110" y="269978"/>
                  </a:lnTo>
                  <a:lnTo>
                    <a:pt x="30560" y="284475"/>
                  </a:lnTo>
                  <a:lnTo>
                    <a:pt x="29377" y="298034"/>
                  </a:lnTo>
                  <a:lnTo>
                    <a:pt x="27760" y="310514"/>
                  </a:lnTo>
                  <a:lnTo>
                    <a:pt x="25968" y="322922"/>
                  </a:lnTo>
                  <a:lnTo>
                    <a:pt x="23842" y="337465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63499" y="2347657"/>
              <a:ext cx="368498" cy="31587"/>
            </a:xfrm>
            <a:custGeom>
              <a:avLst/>
              <a:gdLst/>
              <a:ahLst/>
              <a:cxnLst/>
              <a:rect l="0" t="0" r="0" b="0"/>
              <a:pathLst>
                <a:path w="368498" h="31587">
                  <a:moveTo>
                    <a:pt x="368497" y="0"/>
                  </a:moveTo>
                  <a:lnTo>
                    <a:pt x="353828" y="2867"/>
                  </a:lnTo>
                  <a:lnTo>
                    <a:pt x="339917" y="5009"/>
                  </a:lnTo>
                  <a:lnTo>
                    <a:pt x="325424" y="6617"/>
                  </a:lnTo>
                  <a:lnTo>
                    <a:pt x="310395" y="7970"/>
                  </a:lnTo>
                  <a:lnTo>
                    <a:pt x="295218" y="9467"/>
                  </a:lnTo>
                  <a:lnTo>
                    <a:pt x="280147" y="11313"/>
                  </a:lnTo>
                  <a:lnTo>
                    <a:pt x="265110" y="13380"/>
                  </a:lnTo>
                  <a:lnTo>
                    <a:pt x="249801" y="15312"/>
                  </a:lnTo>
                  <a:lnTo>
                    <a:pt x="234060" y="16909"/>
                  </a:lnTo>
                  <a:lnTo>
                    <a:pt x="217879" y="18132"/>
                  </a:lnTo>
                  <a:lnTo>
                    <a:pt x="201325" y="19028"/>
                  </a:lnTo>
                  <a:lnTo>
                    <a:pt x="184484" y="19666"/>
                  </a:lnTo>
                  <a:lnTo>
                    <a:pt x="167598" y="20111"/>
                  </a:lnTo>
                  <a:lnTo>
                    <a:pt x="151034" y="20416"/>
                  </a:lnTo>
                  <a:lnTo>
                    <a:pt x="134968" y="20625"/>
                  </a:lnTo>
                  <a:lnTo>
                    <a:pt x="119401" y="20767"/>
                  </a:lnTo>
                  <a:lnTo>
                    <a:pt x="104254" y="20863"/>
                  </a:lnTo>
                  <a:lnTo>
                    <a:pt x="89438" y="20932"/>
                  </a:lnTo>
                  <a:lnTo>
                    <a:pt x="75028" y="21147"/>
                  </a:lnTo>
                  <a:lnTo>
                    <a:pt x="61265" y="21825"/>
                  </a:lnTo>
                  <a:lnTo>
                    <a:pt x="48240" y="23093"/>
                  </a:lnTo>
                  <a:lnTo>
                    <a:pt x="36333" y="24767"/>
                  </a:lnTo>
                  <a:lnTo>
                    <a:pt x="25125" y="26604"/>
                  </a:lnTo>
                  <a:lnTo>
                    <a:pt x="13632" y="287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11063" y="225290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46" y="4"/>
                  </a:lnTo>
                  <a:lnTo>
                    <a:pt x="142713" y="177"/>
                  </a:lnTo>
                  <a:lnTo>
                    <a:pt x="129404" y="825"/>
                  </a:lnTo>
                  <a:lnTo>
                    <a:pt x="115099" y="2074"/>
                  </a:lnTo>
                  <a:lnTo>
                    <a:pt x="100095" y="3727"/>
                  </a:lnTo>
                  <a:lnTo>
                    <a:pt x="84881" y="5375"/>
                  </a:lnTo>
                  <a:lnTo>
                    <a:pt x="69777" y="6778"/>
                  </a:lnTo>
                  <a:lnTo>
                    <a:pt x="55304" y="7873"/>
                  </a:lnTo>
                  <a:lnTo>
                    <a:pt x="40747" y="8801"/>
                  </a:lnTo>
                  <a:lnTo>
                    <a:pt x="23714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1647644" y="2021274"/>
            <a:ext cx="21058" cy="589597"/>
          </a:xfrm>
          <a:custGeom>
            <a:avLst/>
            <a:gdLst/>
            <a:ahLst/>
            <a:cxnLst/>
            <a:rect l="0" t="0" r="0" b="0"/>
            <a:pathLst>
              <a:path w="21058" h="589597">
                <a:moveTo>
                  <a:pt x="0" y="0"/>
                </a:moveTo>
                <a:lnTo>
                  <a:pt x="67" y="14602"/>
                </a:lnTo>
                <a:lnTo>
                  <a:pt x="707" y="27873"/>
                </a:lnTo>
                <a:lnTo>
                  <a:pt x="1999" y="41083"/>
                </a:lnTo>
                <a:lnTo>
                  <a:pt x="3686" y="54770"/>
                </a:lnTo>
                <a:lnTo>
                  <a:pt x="5354" y="69576"/>
                </a:lnTo>
                <a:lnTo>
                  <a:pt x="6767" y="85736"/>
                </a:lnTo>
                <a:lnTo>
                  <a:pt x="7865" y="103153"/>
                </a:lnTo>
                <a:lnTo>
                  <a:pt x="8676" y="121595"/>
                </a:lnTo>
                <a:lnTo>
                  <a:pt x="9255" y="140807"/>
                </a:lnTo>
                <a:lnTo>
                  <a:pt x="9661" y="160248"/>
                </a:lnTo>
                <a:lnTo>
                  <a:pt x="9941" y="179138"/>
                </a:lnTo>
                <a:lnTo>
                  <a:pt x="10132" y="197112"/>
                </a:lnTo>
                <a:lnTo>
                  <a:pt x="10262" y="214637"/>
                </a:lnTo>
                <a:lnTo>
                  <a:pt x="10349" y="232776"/>
                </a:lnTo>
                <a:lnTo>
                  <a:pt x="10409" y="252087"/>
                </a:lnTo>
                <a:lnTo>
                  <a:pt x="10448" y="272144"/>
                </a:lnTo>
                <a:lnTo>
                  <a:pt x="10475" y="291856"/>
                </a:lnTo>
                <a:lnTo>
                  <a:pt x="10497" y="310599"/>
                </a:lnTo>
                <a:lnTo>
                  <a:pt x="10682" y="328251"/>
                </a:lnTo>
                <a:lnTo>
                  <a:pt x="11338" y="344940"/>
                </a:lnTo>
                <a:lnTo>
                  <a:pt x="12592" y="360874"/>
                </a:lnTo>
                <a:lnTo>
                  <a:pt x="14248" y="376574"/>
                </a:lnTo>
                <a:lnTo>
                  <a:pt x="15899" y="392816"/>
                </a:lnTo>
                <a:lnTo>
                  <a:pt x="17303" y="409975"/>
                </a:lnTo>
                <a:lnTo>
                  <a:pt x="18397" y="427911"/>
                </a:lnTo>
                <a:lnTo>
                  <a:pt x="19206" y="446177"/>
                </a:lnTo>
                <a:lnTo>
                  <a:pt x="19784" y="464460"/>
                </a:lnTo>
                <a:lnTo>
                  <a:pt x="20189" y="482464"/>
                </a:lnTo>
                <a:lnTo>
                  <a:pt x="20469" y="499852"/>
                </a:lnTo>
                <a:lnTo>
                  <a:pt x="20660" y="516493"/>
                </a:lnTo>
                <a:lnTo>
                  <a:pt x="20790" y="532035"/>
                </a:lnTo>
                <a:lnTo>
                  <a:pt x="20892" y="547442"/>
                </a:lnTo>
                <a:lnTo>
                  <a:pt x="20976" y="565185"/>
                </a:lnTo>
                <a:lnTo>
                  <a:pt x="21057" y="58959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2670342" y="1905460"/>
            <a:ext cx="1271056" cy="852810"/>
            <a:chOff x="2670342" y="1905460"/>
            <a:chExt cx="1271056" cy="852810"/>
          </a:xfrm>
        </p:grpSpPr>
        <p:sp>
          <p:nvSpPr>
            <p:cNvPr id="38" name="Freeform 37"/>
            <p:cNvSpPr/>
            <p:nvPr/>
          </p:nvSpPr>
          <p:spPr>
            <a:xfrm>
              <a:off x="2670342" y="1905460"/>
              <a:ext cx="188080" cy="663296"/>
            </a:xfrm>
            <a:custGeom>
              <a:avLst/>
              <a:gdLst/>
              <a:ahLst/>
              <a:cxnLst/>
              <a:rect l="0" t="0" r="0" b="0"/>
              <a:pathLst>
                <a:path w="188080" h="663296">
                  <a:moveTo>
                    <a:pt x="124908" y="0"/>
                  </a:moveTo>
                  <a:lnTo>
                    <a:pt x="119040" y="8735"/>
                  </a:lnTo>
                  <a:lnTo>
                    <a:pt x="113476" y="16441"/>
                  </a:lnTo>
                  <a:lnTo>
                    <a:pt x="107676" y="23848"/>
                  </a:lnTo>
                  <a:lnTo>
                    <a:pt x="101596" y="31282"/>
                  </a:lnTo>
                  <a:lnTo>
                    <a:pt x="95266" y="39109"/>
                  </a:lnTo>
                  <a:lnTo>
                    <a:pt x="88738" y="47488"/>
                  </a:lnTo>
                  <a:lnTo>
                    <a:pt x="82062" y="56403"/>
                  </a:lnTo>
                  <a:lnTo>
                    <a:pt x="75279" y="65767"/>
                  </a:lnTo>
                  <a:lnTo>
                    <a:pt x="68426" y="75478"/>
                  </a:lnTo>
                  <a:lnTo>
                    <a:pt x="61690" y="85610"/>
                  </a:lnTo>
                  <a:lnTo>
                    <a:pt x="55393" y="96396"/>
                  </a:lnTo>
                  <a:lnTo>
                    <a:pt x="49677" y="107907"/>
                  </a:lnTo>
                  <a:lnTo>
                    <a:pt x="44517" y="119909"/>
                  </a:lnTo>
                  <a:lnTo>
                    <a:pt x="39817" y="131964"/>
                  </a:lnTo>
                  <a:lnTo>
                    <a:pt x="35469" y="143814"/>
                  </a:lnTo>
                  <a:lnTo>
                    <a:pt x="31378" y="155380"/>
                  </a:lnTo>
                  <a:lnTo>
                    <a:pt x="27470" y="166680"/>
                  </a:lnTo>
                  <a:lnTo>
                    <a:pt x="23690" y="177762"/>
                  </a:lnTo>
                  <a:lnTo>
                    <a:pt x="19997" y="188680"/>
                  </a:lnTo>
                  <a:lnTo>
                    <a:pt x="16364" y="199477"/>
                  </a:lnTo>
                  <a:lnTo>
                    <a:pt x="12776" y="210203"/>
                  </a:lnTo>
                  <a:lnTo>
                    <a:pt x="9384" y="221374"/>
                  </a:lnTo>
                  <a:lnTo>
                    <a:pt x="6485" y="233932"/>
                  </a:lnTo>
                  <a:lnTo>
                    <a:pt x="4204" y="248277"/>
                  </a:lnTo>
                  <a:lnTo>
                    <a:pt x="2504" y="264321"/>
                  </a:lnTo>
                  <a:lnTo>
                    <a:pt x="1280" y="281764"/>
                  </a:lnTo>
                  <a:lnTo>
                    <a:pt x="423" y="300273"/>
                  </a:lnTo>
                  <a:lnTo>
                    <a:pt x="0" y="319395"/>
                  </a:lnTo>
                  <a:lnTo>
                    <a:pt x="240" y="338596"/>
                  </a:lnTo>
                  <a:lnTo>
                    <a:pt x="1211" y="357575"/>
                  </a:lnTo>
                  <a:lnTo>
                    <a:pt x="2676" y="376078"/>
                  </a:lnTo>
                  <a:lnTo>
                    <a:pt x="4198" y="393816"/>
                  </a:lnTo>
                  <a:lnTo>
                    <a:pt x="5525" y="410717"/>
                  </a:lnTo>
                  <a:lnTo>
                    <a:pt x="6906" y="427034"/>
                  </a:lnTo>
                  <a:lnTo>
                    <a:pt x="8973" y="443226"/>
                  </a:lnTo>
                  <a:lnTo>
                    <a:pt x="12027" y="459562"/>
                  </a:lnTo>
                  <a:lnTo>
                    <a:pt x="15893" y="475807"/>
                  </a:lnTo>
                  <a:lnTo>
                    <a:pt x="20106" y="491341"/>
                  </a:lnTo>
                  <a:lnTo>
                    <a:pt x="24353" y="505861"/>
                  </a:lnTo>
                  <a:lnTo>
                    <a:pt x="28662" y="519222"/>
                  </a:lnTo>
                  <a:lnTo>
                    <a:pt x="33307" y="531276"/>
                  </a:lnTo>
                  <a:lnTo>
                    <a:pt x="38434" y="542090"/>
                  </a:lnTo>
                  <a:lnTo>
                    <a:pt x="44198" y="552031"/>
                  </a:lnTo>
                  <a:lnTo>
                    <a:pt x="50832" y="561642"/>
                  </a:lnTo>
                  <a:lnTo>
                    <a:pt x="58370" y="571261"/>
                  </a:lnTo>
                  <a:lnTo>
                    <a:pt x="66536" y="580860"/>
                  </a:lnTo>
                  <a:lnTo>
                    <a:pt x="74855" y="590159"/>
                  </a:lnTo>
                  <a:lnTo>
                    <a:pt x="83050" y="599009"/>
                  </a:lnTo>
                  <a:lnTo>
                    <a:pt x="91347" y="607409"/>
                  </a:lnTo>
                  <a:lnTo>
                    <a:pt x="100363" y="615430"/>
                  </a:lnTo>
                  <a:lnTo>
                    <a:pt x="110389" y="623153"/>
                  </a:lnTo>
                  <a:lnTo>
                    <a:pt x="121243" y="630491"/>
                  </a:lnTo>
                  <a:lnTo>
                    <a:pt x="132453" y="637199"/>
                  </a:lnTo>
                  <a:lnTo>
                    <a:pt x="143687" y="643191"/>
                  </a:lnTo>
                  <a:lnTo>
                    <a:pt x="154352" y="648383"/>
                  </a:lnTo>
                  <a:lnTo>
                    <a:pt x="164575" y="653128"/>
                  </a:lnTo>
                  <a:lnTo>
                    <a:pt x="175249" y="657842"/>
                  </a:lnTo>
                  <a:lnTo>
                    <a:pt x="188079" y="6632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17505" y="2021274"/>
              <a:ext cx="325586" cy="500863"/>
            </a:xfrm>
            <a:custGeom>
              <a:avLst/>
              <a:gdLst/>
              <a:ahLst/>
              <a:cxnLst/>
              <a:rect l="0" t="0" r="0" b="0"/>
              <a:pathLst>
                <a:path w="325586" h="500863">
                  <a:moveTo>
                    <a:pt x="204211" y="0"/>
                  </a:moveTo>
                  <a:lnTo>
                    <a:pt x="189677" y="67"/>
                  </a:lnTo>
                  <a:lnTo>
                    <a:pt x="177046" y="707"/>
                  </a:lnTo>
                  <a:lnTo>
                    <a:pt x="165136" y="1999"/>
                  </a:lnTo>
                  <a:lnTo>
                    <a:pt x="153481" y="3686"/>
                  </a:lnTo>
                  <a:lnTo>
                    <a:pt x="141641" y="5354"/>
                  </a:lnTo>
                  <a:lnTo>
                    <a:pt x="129405" y="6772"/>
                  </a:lnTo>
                  <a:lnTo>
                    <a:pt x="116910" y="8043"/>
                  </a:lnTo>
                  <a:lnTo>
                    <a:pt x="104520" y="9502"/>
                  </a:lnTo>
                  <a:lnTo>
                    <a:pt x="92443" y="11335"/>
                  </a:lnTo>
                  <a:lnTo>
                    <a:pt x="80725" y="13566"/>
                  </a:lnTo>
                  <a:lnTo>
                    <a:pt x="69323" y="16142"/>
                  </a:lnTo>
                  <a:lnTo>
                    <a:pt x="58177" y="18994"/>
                  </a:lnTo>
                  <a:lnTo>
                    <a:pt x="47387" y="22215"/>
                  </a:lnTo>
                  <a:lnTo>
                    <a:pt x="37208" y="26055"/>
                  </a:lnTo>
                  <a:lnTo>
                    <a:pt x="27737" y="30611"/>
                  </a:lnTo>
                  <a:lnTo>
                    <a:pt x="19241" y="36145"/>
                  </a:lnTo>
                  <a:lnTo>
                    <a:pt x="12213" y="43149"/>
                  </a:lnTo>
                  <a:lnTo>
                    <a:pt x="6788" y="51754"/>
                  </a:lnTo>
                  <a:lnTo>
                    <a:pt x="2959" y="61788"/>
                  </a:lnTo>
                  <a:lnTo>
                    <a:pt x="749" y="72965"/>
                  </a:lnTo>
                  <a:lnTo>
                    <a:pt x="0" y="85006"/>
                  </a:lnTo>
                  <a:lnTo>
                    <a:pt x="445" y="97834"/>
                  </a:lnTo>
                  <a:lnTo>
                    <a:pt x="1797" y="111576"/>
                  </a:lnTo>
                  <a:lnTo>
                    <a:pt x="3808" y="126227"/>
                  </a:lnTo>
                  <a:lnTo>
                    <a:pt x="6121" y="141657"/>
                  </a:lnTo>
                  <a:lnTo>
                    <a:pt x="8286" y="157700"/>
                  </a:lnTo>
                  <a:lnTo>
                    <a:pt x="10085" y="174166"/>
                  </a:lnTo>
                  <a:lnTo>
                    <a:pt x="11970" y="189782"/>
                  </a:lnTo>
                  <a:lnTo>
                    <a:pt x="14915" y="202299"/>
                  </a:lnTo>
                  <a:lnTo>
                    <a:pt x="19390" y="210739"/>
                  </a:lnTo>
                  <a:lnTo>
                    <a:pt x="25535" y="215283"/>
                  </a:lnTo>
                  <a:lnTo>
                    <a:pt x="33414" y="216603"/>
                  </a:lnTo>
                  <a:lnTo>
                    <a:pt x="42863" y="215471"/>
                  </a:lnTo>
                  <a:lnTo>
                    <a:pt x="53428" y="213040"/>
                  </a:lnTo>
                  <a:lnTo>
                    <a:pt x="64497" y="210755"/>
                  </a:lnTo>
                  <a:lnTo>
                    <a:pt x="75678" y="209389"/>
                  </a:lnTo>
                  <a:lnTo>
                    <a:pt x="86961" y="208957"/>
                  </a:lnTo>
                  <a:lnTo>
                    <a:pt x="98601" y="209044"/>
                  </a:lnTo>
                  <a:lnTo>
                    <a:pt x="110730" y="209329"/>
                  </a:lnTo>
                  <a:lnTo>
                    <a:pt x="123334" y="209975"/>
                  </a:lnTo>
                  <a:lnTo>
                    <a:pt x="136335" y="211530"/>
                  </a:lnTo>
                  <a:lnTo>
                    <a:pt x="149632" y="214239"/>
                  </a:lnTo>
                  <a:lnTo>
                    <a:pt x="162817" y="218039"/>
                  </a:lnTo>
                  <a:lnTo>
                    <a:pt x="175210" y="222738"/>
                  </a:lnTo>
                  <a:lnTo>
                    <a:pt x="186513" y="228125"/>
                  </a:lnTo>
                  <a:lnTo>
                    <a:pt x="197085" y="234013"/>
                  </a:lnTo>
                  <a:lnTo>
                    <a:pt x="207718" y="240257"/>
                  </a:lnTo>
                  <a:lnTo>
                    <a:pt x="218869" y="246749"/>
                  </a:lnTo>
                  <a:lnTo>
                    <a:pt x="230327" y="253411"/>
                  </a:lnTo>
                  <a:lnTo>
                    <a:pt x="241420" y="260190"/>
                  </a:lnTo>
                  <a:lnTo>
                    <a:pt x="251777" y="267057"/>
                  </a:lnTo>
                  <a:lnTo>
                    <a:pt x="261513" y="274314"/>
                  </a:lnTo>
                  <a:lnTo>
                    <a:pt x="271037" y="282557"/>
                  </a:lnTo>
                  <a:lnTo>
                    <a:pt x="280619" y="292029"/>
                  </a:lnTo>
                  <a:lnTo>
                    <a:pt x="290037" y="302494"/>
                  </a:lnTo>
                  <a:lnTo>
                    <a:pt x="298687" y="313436"/>
                  </a:lnTo>
                  <a:lnTo>
                    <a:pt x="306282" y="324504"/>
                  </a:lnTo>
                  <a:lnTo>
                    <a:pt x="312688" y="335698"/>
                  </a:lnTo>
                  <a:lnTo>
                    <a:pt x="317767" y="347271"/>
                  </a:lnTo>
                  <a:lnTo>
                    <a:pt x="321582" y="359351"/>
                  </a:lnTo>
                  <a:lnTo>
                    <a:pt x="324178" y="371921"/>
                  </a:lnTo>
                  <a:lnTo>
                    <a:pt x="325487" y="384898"/>
                  </a:lnTo>
                  <a:lnTo>
                    <a:pt x="325585" y="398179"/>
                  </a:lnTo>
                  <a:lnTo>
                    <a:pt x="324347" y="411353"/>
                  </a:lnTo>
                  <a:lnTo>
                    <a:pt x="321390" y="423738"/>
                  </a:lnTo>
                  <a:lnTo>
                    <a:pt x="316658" y="435028"/>
                  </a:lnTo>
                  <a:lnTo>
                    <a:pt x="310379" y="445251"/>
                  </a:lnTo>
                  <a:lnTo>
                    <a:pt x="302877" y="454586"/>
                  </a:lnTo>
                  <a:lnTo>
                    <a:pt x="294452" y="463233"/>
                  </a:lnTo>
                  <a:lnTo>
                    <a:pt x="285034" y="471212"/>
                  </a:lnTo>
                  <a:lnTo>
                    <a:pt x="274203" y="478359"/>
                  </a:lnTo>
                  <a:lnTo>
                    <a:pt x="261847" y="484649"/>
                  </a:lnTo>
                  <a:lnTo>
                    <a:pt x="248295" y="490027"/>
                  </a:lnTo>
                  <a:lnTo>
                    <a:pt x="234128" y="494342"/>
                  </a:lnTo>
                  <a:lnTo>
                    <a:pt x="219746" y="497609"/>
                  </a:lnTo>
                  <a:lnTo>
                    <a:pt x="205345" y="499820"/>
                  </a:lnTo>
                  <a:lnTo>
                    <a:pt x="190996" y="500862"/>
                  </a:lnTo>
                  <a:lnTo>
                    <a:pt x="176717" y="500782"/>
                  </a:lnTo>
                  <a:lnTo>
                    <a:pt x="162501" y="499594"/>
                  </a:lnTo>
                  <a:lnTo>
                    <a:pt x="148337" y="497201"/>
                  </a:lnTo>
                  <a:lnTo>
                    <a:pt x="134228" y="493671"/>
                  </a:lnTo>
                  <a:lnTo>
                    <a:pt x="120771" y="489304"/>
                  </a:lnTo>
                  <a:lnTo>
                    <a:pt x="107824" y="484018"/>
                  </a:lnTo>
                  <a:lnTo>
                    <a:pt x="94247" y="476234"/>
                  </a:lnTo>
                  <a:lnTo>
                    <a:pt x="77869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48058" y="1915989"/>
              <a:ext cx="293340" cy="842281"/>
            </a:xfrm>
            <a:custGeom>
              <a:avLst/>
              <a:gdLst/>
              <a:ahLst/>
              <a:cxnLst/>
              <a:rect l="0" t="0" r="0" b="0"/>
              <a:pathLst>
                <a:path w="293340" h="842281">
                  <a:moveTo>
                    <a:pt x="0" y="0"/>
                  </a:moveTo>
                  <a:lnTo>
                    <a:pt x="8802" y="3068"/>
                  </a:lnTo>
                  <a:lnTo>
                    <a:pt x="17148" y="7130"/>
                  </a:lnTo>
                  <a:lnTo>
                    <a:pt x="25842" y="12623"/>
                  </a:lnTo>
                  <a:lnTo>
                    <a:pt x="34790" y="19383"/>
                  </a:lnTo>
                  <a:lnTo>
                    <a:pt x="43637" y="27180"/>
                  </a:lnTo>
                  <a:lnTo>
                    <a:pt x="52181" y="35773"/>
                  </a:lnTo>
                  <a:lnTo>
                    <a:pt x="60541" y="44786"/>
                  </a:lnTo>
                  <a:lnTo>
                    <a:pt x="69067" y="53743"/>
                  </a:lnTo>
                  <a:lnTo>
                    <a:pt x="77946" y="62394"/>
                  </a:lnTo>
                  <a:lnTo>
                    <a:pt x="87045" y="70843"/>
                  </a:lnTo>
                  <a:lnTo>
                    <a:pt x="96006" y="79436"/>
                  </a:lnTo>
                  <a:lnTo>
                    <a:pt x="104634" y="88369"/>
                  </a:lnTo>
                  <a:lnTo>
                    <a:pt x="113055" y="97675"/>
                  </a:lnTo>
                  <a:lnTo>
                    <a:pt x="121622" y="107309"/>
                  </a:lnTo>
                  <a:lnTo>
                    <a:pt x="130534" y="117202"/>
                  </a:lnTo>
                  <a:lnTo>
                    <a:pt x="139825" y="127286"/>
                  </a:lnTo>
                  <a:lnTo>
                    <a:pt x="149448" y="137509"/>
                  </a:lnTo>
                  <a:lnTo>
                    <a:pt x="159328" y="147829"/>
                  </a:lnTo>
                  <a:lnTo>
                    <a:pt x="169234" y="158217"/>
                  </a:lnTo>
                  <a:lnTo>
                    <a:pt x="178805" y="168650"/>
                  </a:lnTo>
                  <a:lnTo>
                    <a:pt x="187869" y="179119"/>
                  </a:lnTo>
                  <a:lnTo>
                    <a:pt x="196430" y="189777"/>
                  </a:lnTo>
                  <a:lnTo>
                    <a:pt x="204566" y="200925"/>
                  </a:lnTo>
                  <a:lnTo>
                    <a:pt x="212373" y="212683"/>
                  </a:lnTo>
                  <a:lnTo>
                    <a:pt x="219940" y="224851"/>
                  </a:lnTo>
                  <a:lnTo>
                    <a:pt x="227335" y="237019"/>
                  </a:lnTo>
                  <a:lnTo>
                    <a:pt x="234605" y="248945"/>
                  </a:lnTo>
                  <a:lnTo>
                    <a:pt x="241624" y="260563"/>
                  </a:lnTo>
                  <a:lnTo>
                    <a:pt x="248112" y="271896"/>
                  </a:lnTo>
                  <a:lnTo>
                    <a:pt x="253956" y="283006"/>
                  </a:lnTo>
                  <a:lnTo>
                    <a:pt x="259202" y="294110"/>
                  </a:lnTo>
                  <a:lnTo>
                    <a:pt x="263960" y="305566"/>
                  </a:lnTo>
                  <a:lnTo>
                    <a:pt x="268347" y="317534"/>
                  </a:lnTo>
                  <a:lnTo>
                    <a:pt x="272463" y="329845"/>
                  </a:lnTo>
                  <a:lnTo>
                    <a:pt x="276388" y="342109"/>
                  </a:lnTo>
                  <a:lnTo>
                    <a:pt x="280175" y="354103"/>
                  </a:lnTo>
                  <a:lnTo>
                    <a:pt x="283703" y="365937"/>
                  </a:lnTo>
                  <a:lnTo>
                    <a:pt x="286693" y="377948"/>
                  </a:lnTo>
                  <a:lnTo>
                    <a:pt x="289035" y="390326"/>
                  </a:lnTo>
                  <a:lnTo>
                    <a:pt x="290777" y="403096"/>
                  </a:lnTo>
                  <a:lnTo>
                    <a:pt x="292029" y="416209"/>
                  </a:lnTo>
                  <a:lnTo>
                    <a:pt x="292904" y="429590"/>
                  </a:lnTo>
                  <a:lnTo>
                    <a:pt x="293339" y="443170"/>
                  </a:lnTo>
                  <a:lnTo>
                    <a:pt x="293108" y="456893"/>
                  </a:lnTo>
                  <a:lnTo>
                    <a:pt x="292137" y="470716"/>
                  </a:lnTo>
                  <a:lnTo>
                    <a:pt x="290503" y="484609"/>
                  </a:lnTo>
                  <a:lnTo>
                    <a:pt x="288336" y="498548"/>
                  </a:lnTo>
                  <a:lnTo>
                    <a:pt x="285767" y="512520"/>
                  </a:lnTo>
                  <a:lnTo>
                    <a:pt x="282906" y="526514"/>
                  </a:lnTo>
                  <a:lnTo>
                    <a:pt x="279841" y="540522"/>
                  </a:lnTo>
                  <a:lnTo>
                    <a:pt x="276628" y="554536"/>
                  </a:lnTo>
                  <a:lnTo>
                    <a:pt x="273149" y="568388"/>
                  </a:lnTo>
                  <a:lnTo>
                    <a:pt x="269128" y="581769"/>
                  </a:lnTo>
                  <a:lnTo>
                    <a:pt x="264458" y="594547"/>
                  </a:lnTo>
                  <a:lnTo>
                    <a:pt x="259184" y="606756"/>
                  </a:lnTo>
                  <a:lnTo>
                    <a:pt x="253419" y="618495"/>
                  </a:lnTo>
                  <a:lnTo>
                    <a:pt x="247282" y="629875"/>
                  </a:lnTo>
                  <a:lnTo>
                    <a:pt x="240872" y="640994"/>
                  </a:lnTo>
                  <a:lnTo>
                    <a:pt x="234270" y="651926"/>
                  </a:lnTo>
                  <a:lnTo>
                    <a:pt x="227535" y="662725"/>
                  </a:lnTo>
                  <a:lnTo>
                    <a:pt x="220708" y="673267"/>
                  </a:lnTo>
                  <a:lnTo>
                    <a:pt x="213818" y="683272"/>
                  </a:lnTo>
                  <a:lnTo>
                    <a:pt x="206881" y="692632"/>
                  </a:lnTo>
                  <a:lnTo>
                    <a:pt x="199747" y="701391"/>
                  </a:lnTo>
                  <a:lnTo>
                    <a:pt x="192119" y="709661"/>
                  </a:lnTo>
                  <a:lnTo>
                    <a:pt x="183877" y="717563"/>
                  </a:lnTo>
                  <a:lnTo>
                    <a:pt x="175222" y="725363"/>
                  </a:lnTo>
                  <a:lnTo>
                    <a:pt x="166567" y="733446"/>
                  </a:lnTo>
                  <a:lnTo>
                    <a:pt x="158149" y="741997"/>
                  </a:lnTo>
                  <a:lnTo>
                    <a:pt x="149869" y="750860"/>
                  </a:lnTo>
                  <a:lnTo>
                    <a:pt x="141397" y="759656"/>
                  </a:lnTo>
                  <a:lnTo>
                    <a:pt x="132549" y="768164"/>
                  </a:lnTo>
                  <a:lnTo>
                    <a:pt x="123301" y="776334"/>
                  </a:lnTo>
                  <a:lnTo>
                    <a:pt x="113708" y="784200"/>
                  </a:lnTo>
                  <a:lnTo>
                    <a:pt x="103842" y="791823"/>
                  </a:lnTo>
                  <a:lnTo>
                    <a:pt x="93775" y="799264"/>
                  </a:lnTo>
                  <a:lnTo>
                    <a:pt x="83564" y="806574"/>
                  </a:lnTo>
                  <a:lnTo>
                    <a:pt x="73266" y="813783"/>
                  </a:lnTo>
                  <a:lnTo>
                    <a:pt x="63367" y="820616"/>
                  </a:lnTo>
                  <a:lnTo>
                    <a:pt x="53807" y="827172"/>
                  </a:lnTo>
                  <a:lnTo>
                    <a:pt x="43749" y="834027"/>
                  </a:lnTo>
                  <a:lnTo>
                    <a:pt x="31586" y="8422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467935" y="453778"/>
            <a:ext cx="476864" cy="507880"/>
            <a:chOff x="4467935" y="453778"/>
            <a:chExt cx="476864" cy="507880"/>
          </a:xfrm>
        </p:grpSpPr>
        <p:sp>
          <p:nvSpPr>
            <p:cNvPr id="42" name="Freeform 41"/>
            <p:cNvSpPr/>
            <p:nvPr/>
          </p:nvSpPr>
          <p:spPr>
            <a:xfrm>
              <a:off x="4706238" y="589595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10462" y="11668"/>
                  </a:lnTo>
                  <a:lnTo>
                    <a:pt x="9822" y="22157"/>
                  </a:lnTo>
                  <a:lnTo>
                    <a:pt x="8530" y="32468"/>
                  </a:lnTo>
                  <a:lnTo>
                    <a:pt x="6842" y="43115"/>
                  </a:lnTo>
                  <a:lnTo>
                    <a:pt x="5174" y="54755"/>
                  </a:lnTo>
                  <a:lnTo>
                    <a:pt x="3761" y="67647"/>
                  </a:lnTo>
                  <a:lnTo>
                    <a:pt x="2663" y="81553"/>
                  </a:lnTo>
                  <a:lnTo>
                    <a:pt x="1852" y="95956"/>
                  </a:lnTo>
                  <a:lnTo>
                    <a:pt x="1273" y="110495"/>
                  </a:lnTo>
                  <a:lnTo>
                    <a:pt x="867" y="125001"/>
                  </a:lnTo>
                  <a:lnTo>
                    <a:pt x="587" y="139419"/>
                  </a:lnTo>
                  <a:lnTo>
                    <a:pt x="396" y="153735"/>
                  </a:lnTo>
                  <a:lnTo>
                    <a:pt x="266" y="167743"/>
                  </a:lnTo>
                  <a:lnTo>
                    <a:pt x="165" y="182616"/>
                  </a:lnTo>
                  <a:lnTo>
                    <a:pt x="81" y="201896"/>
                  </a:lnTo>
                  <a:lnTo>
                    <a:pt x="0" y="23162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67935" y="453778"/>
              <a:ext cx="476864" cy="507880"/>
            </a:xfrm>
            <a:custGeom>
              <a:avLst/>
              <a:gdLst/>
              <a:ahLst/>
              <a:cxnLst/>
              <a:rect l="0" t="0" r="0" b="0"/>
              <a:pathLst>
                <a:path w="476864" h="507880">
                  <a:moveTo>
                    <a:pt x="343588" y="9475"/>
                  </a:moveTo>
                  <a:lnTo>
                    <a:pt x="334652" y="6609"/>
                  </a:lnTo>
                  <a:lnTo>
                    <a:pt x="325025" y="4467"/>
                  </a:lnTo>
                  <a:lnTo>
                    <a:pt x="313733" y="2864"/>
                  </a:lnTo>
                  <a:lnTo>
                    <a:pt x="300893" y="1683"/>
                  </a:lnTo>
                  <a:lnTo>
                    <a:pt x="286765" y="835"/>
                  </a:lnTo>
                  <a:lnTo>
                    <a:pt x="271645" y="242"/>
                  </a:lnTo>
                  <a:lnTo>
                    <a:pt x="255957" y="0"/>
                  </a:lnTo>
                  <a:lnTo>
                    <a:pt x="240217" y="364"/>
                  </a:lnTo>
                  <a:lnTo>
                    <a:pt x="224722" y="1429"/>
                  </a:lnTo>
                  <a:lnTo>
                    <a:pt x="209881" y="3296"/>
                  </a:lnTo>
                  <a:lnTo>
                    <a:pt x="196288" y="6153"/>
                  </a:lnTo>
                  <a:lnTo>
                    <a:pt x="184137" y="10003"/>
                  </a:lnTo>
                  <a:lnTo>
                    <a:pt x="172977" y="14707"/>
                  </a:lnTo>
                  <a:lnTo>
                    <a:pt x="161938" y="20081"/>
                  </a:lnTo>
                  <a:lnTo>
                    <a:pt x="150508" y="25958"/>
                  </a:lnTo>
                  <a:lnTo>
                    <a:pt x="138691" y="32361"/>
                  </a:lnTo>
                  <a:lnTo>
                    <a:pt x="126824" y="39490"/>
                  </a:lnTo>
                  <a:lnTo>
                    <a:pt x="115134" y="47397"/>
                  </a:lnTo>
                  <a:lnTo>
                    <a:pt x="103689" y="55995"/>
                  </a:lnTo>
                  <a:lnTo>
                    <a:pt x="92478" y="65145"/>
                  </a:lnTo>
                  <a:lnTo>
                    <a:pt x="81464" y="74713"/>
                  </a:lnTo>
                  <a:lnTo>
                    <a:pt x="70764" y="84749"/>
                  </a:lnTo>
                  <a:lnTo>
                    <a:pt x="60646" y="95471"/>
                  </a:lnTo>
                  <a:lnTo>
                    <a:pt x="51212" y="106944"/>
                  </a:lnTo>
                  <a:lnTo>
                    <a:pt x="42571" y="119090"/>
                  </a:lnTo>
                  <a:lnTo>
                    <a:pt x="34913" y="131774"/>
                  </a:lnTo>
                  <a:lnTo>
                    <a:pt x="28243" y="144869"/>
                  </a:lnTo>
                  <a:lnTo>
                    <a:pt x="22425" y="158426"/>
                  </a:lnTo>
                  <a:lnTo>
                    <a:pt x="17274" y="172665"/>
                  </a:lnTo>
                  <a:lnTo>
                    <a:pt x="12626" y="187648"/>
                  </a:lnTo>
                  <a:lnTo>
                    <a:pt x="8501" y="203133"/>
                  </a:lnTo>
                  <a:lnTo>
                    <a:pt x="5103" y="218682"/>
                  </a:lnTo>
                  <a:lnTo>
                    <a:pt x="2487" y="234034"/>
                  </a:lnTo>
                  <a:lnTo>
                    <a:pt x="729" y="249276"/>
                  </a:lnTo>
                  <a:lnTo>
                    <a:pt x="0" y="264728"/>
                  </a:lnTo>
                  <a:lnTo>
                    <a:pt x="288" y="280565"/>
                  </a:lnTo>
                  <a:lnTo>
                    <a:pt x="1449" y="296642"/>
                  </a:lnTo>
                  <a:lnTo>
                    <a:pt x="3290" y="312596"/>
                  </a:lnTo>
                  <a:lnTo>
                    <a:pt x="5642" y="328215"/>
                  </a:lnTo>
                  <a:lnTo>
                    <a:pt x="8525" y="343297"/>
                  </a:lnTo>
                  <a:lnTo>
                    <a:pt x="12138" y="357579"/>
                  </a:lnTo>
                  <a:lnTo>
                    <a:pt x="16531" y="370994"/>
                  </a:lnTo>
                  <a:lnTo>
                    <a:pt x="21616" y="383476"/>
                  </a:lnTo>
                  <a:lnTo>
                    <a:pt x="27254" y="394874"/>
                  </a:lnTo>
                  <a:lnTo>
                    <a:pt x="33312" y="405211"/>
                  </a:lnTo>
                  <a:lnTo>
                    <a:pt x="39837" y="414646"/>
                  </a:lnTo>
                  <a:lnTo>
                    <a:pt x="47049" y="423379"/>
                  </a:lnTo>
                  <a:lnTo>
                    <a:pt x="55012" y="431591"/>
                  </a:lnTo>
                  <a:lnTo>
                    <a:pt x="63648" y="439430"/>
                  </a:lnTo>
                  <a:lnTo>
                    <a:pt x="72823" y="447008"/>
                  </a:lnTo>
                  <a:lnTo>
                    <a:pt x="82404" y="454406"/>
                  </a:lnTo>
                  <a:lnTo>
                    <a:pt x="92279" y="461681"/>
                  </a:lnTo>
                  <a:lnTo>
                    <a:pt x="102360" y="468872"/>
                  </a:lnTo>
                  <a:lnTo>
                    <a:pt x="112589" y="475997"/>
                  </a:lnTo>
                  <a:lnTo>
                    <a:pt x="123085" y="482748"/>
                  </a:lnTo>
                  <a:lnTo>
                    <a:pt x="134124" y="488522"/>
                  </a:lnTo>
                  <a:lnTo>
                    <a:pt x="145808" y="493073"/>
                  </a:lnTo>
                  <a:lnTo>
                    <a:pt x="157927" y="496637"/>
                  </a:lnTo>
                  <a:lnTo>
                    <a:pt x="170062" y="499727"/>
                  </a:lnTo>
                  <a:lnTo>
                    <a:pt x="181970" y="502688"/>
                  </a:lnTo>
                  <a:lnTo>
                    <a:pt x="193746" y="505357"/>
                  </a:lnTo>
                  <a:lnTo>
                    <a:pt x="205718" y="507172"/>
                  </a:lnTo>
                  <a:lnTo>
                    <a:pt x="218070" y="507879"/>
                  </a:lnTo>
                  <a:lnTo>
                    <a:pt x="230823" y="507694"/>
                  </a:lnTo>
                  <a:lnTo>
                    <a:pt x="243924" y="507106"/>
                  </a:lnTo>
                  <a:lnTo>
                    <a:pt x="257298" y="506442"/>
                  </a:lnTo>
                  <a:lnTo>
                    <a:pt x="270873" y="505522"/>
                  </a:lnTo>
                  <a:lnTo>
                    <a:pt x="284592" y="503773"/>
                  </a:lnTo>
                  <a:lnTo>
                    <a:pt x="298408" y="500930"/>
                  </a:lnTo>
                  <a:lnTo>
                    <a:pt x="312126" y="497038"/>
                  </a:lnTo>
                  <a:lnTo>
                    <a:pt x="325417" y="492276"/>
                  </a:lnTo>
                  <a:lnTo>
                    <a:pt x="338131" y="486842"/>
                  </a:lnTo>
                  <a:lnTo>
                    <a:pt x="350125" y="480753"/>
                  </a:lnTo>
                  <a:lnTo>
                    <a:pt x="361189" y="473841"/>
                  </a:lnTo>
                  <a:lnTo>
                    <a:pt x="371297" y="466083"/>
                  </a:lnTo>
                  <a:lnTo>
                    <a:pt x="380578" y="457586"/>
                  </a:lnTo>
                  <a:lnTo>
                    <a:pt x="389206" y="448505"/>
                  </a:lnTo>
                  <a:lnTo>
                    <a:pt x="397348" y="438992"/>
                  </a:lnTo>
                  <a:lnTo>
                    <a:pt x="405140" y="429333"/>
                  </a:lnTo>
                  <a:lnTo>
                    <a:pt x="412686" y="419928"/>
                  </a:lnTo>
                  <a:lnTo>
                    <a:pt x="420060" y="410971"/>
                  </a:lnTo>
                  <a:lnTo>
                    <a:pt x="427147" y="402313"/>
                  </a:lnTo>
                  <a:lnTo>
                    <a:pt x="433680" y="393580"/>
                  </a:lnTo>
                  <a:lnTo>
                    <a:pt x="439555" y="384552"/>
                  </a:lnTo>
                  <a:lnTo>
                    <a:pt x="444822" y="375182"/>
                  </a:lnTo>
                  <a:lnTo>
                    <a:pt x="449593" y="365506"/>
                  </a:lnTo>
                  <a:lnTo>
                    <a:pt x="453989" y="355581"/>
                  </a:lnTo>
                  <a:lnTo>
                    <a:pt x="458111" y="345304"/>
                  </a:lnTo>
                  <a:lnTo>
                    <a:pt x="462040" y="334420"/>
                  </a:lnTo>
                  <a:lnTo>
                    <a:pt x="465830" y="322833"/>
                  </a:lnTo>
                  <a:lnTo>
                    <a:pt x="469359" y="310442"/>
                  </a:lnTo>
                  <a:lnTo>
                    <a:pt x="472351" y="297060"/>
                  </a:lnTo>
                  <a:lnTo>
                    <a:pt x="474690" y="282684"/>
                  </a:lnTo>
                  <a:lnTo>
                    <a:pt x="476259" y="267453"/>
                  </a:lnTo>
                  <a:lnTo>
                    <a:pt x="476863" y="251551"/>
                  </a:lnTo>
                  <a:lnTo>
                    <a:pt x="476489" y="235160"/>
                  </a:lnTo>
                  <a:lnTo>
                    <a:pt x="475272" y="218748"/>
                  </a:lnTo>
                  <a:lnTo>
                    <a:pt x="473392" y="203036"/>
                  </a:lnTo>
                  <a:lnTo>
                    <a:pt x="471020" y="188360"/>
                  </a:lnTo>
                  <a:lnTo>
                    <a:pt x="468293" y="174710"/>
                  </a:lnTo>
                  <a:lnTo>
                    <a:pt x="465317" y="161922"/>
                  </a:lnTo>
                  <a:lnTo>
                    <a:pt x="462160" y="149802"/>
                  </a:lnTo>
                  <a:lnTo>
                    <a:pt x="458549" y="138338"/>
                  </a:lnTo>
                  <a:lnTo>
                    <a:pt x="453907" y="127698"/>
                  </a:lnTo>
                  <a:lnTo>
                    <a:pt x="448007" y="117905"/>
                  </a:lnTo>
                  <a:lnTo>
                    <a:pt x="441093" y="108852"/>
                  </a:lnTo>
                  <a:lnTo>
                    <a:pt x="433688" y="100384"/>
                  </a:lnTo>
                  <a:lnTo>
                    <a:pt x="426148" y="92353"/>
                  </a:lnTo>
                  <a:lnTo>
                    <a:pt x="418477" y="84636"/>
                  </a:lnTo>
                  <a:lnTo>
                    <a:pt x="410421" y="77141"/>
                  </a:lnTo>
                  <a:lnTo>
                    <a:pt x="401851" y="69808"/>
                  </a:lnTo>
                  <a:lnTo>
                    <a:pt x="392622" y="62917"/>
                  </a:lnTo>
                  <a:lnTo>
                    <a:pt x="382509" y="57048"/>
                  </a:lnTo>
                  <a:lnTo>
                    <a:pt x="371477" y="52428"/>
                  </a:lnTo>
                  <a:lnTo>
                    <a:pt x="359643" y="48648"/>
                  </a:lnTo>
                  <a:lnTo>
                    <a:pt x="347174" y="44881"/>
                  </a:lnTo>
                  <a:lnTo>
                    <a:pt x="334232" y="40652"/>
                  </a:lnTo>
                  <a:lnTo>
                    <a:pt x="320949" y="36317"/>
                  </a:lnTo>
                  <a:lnTo>
                    <a:pt x="307427" y="32846"/>
                  </a:lnTo>
                  <a:lnTo>
                    <a:pt x="293756" y="30730"/>
                  </a:lnTo>
                  <a:lnTo>
                    <a:pt x="280598" y="29821"/>
                  </a:lnTo>
                  <a:lnTo>
                    <a:pt x="267883" y="29495"/>
                  </a:lnTo>
                  <a:lnTo>
                    <a:pt x="254497" y="29730"/>
                  </a:lnTo>
                  <a:lnTo>
                    <a:pt x="238303" y="3053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4539715" y="2845565"/>
            <a:ext cx="235222" cy="375637"/>
          </a:xfrm>
          <a:custGeom>
            <a:avLst/>
            <a:gdLst/>
            <a:ahLst/>
            <a:cxnLst/>
            <a:rect l="0" t="0" r="0" b="0"/>
            <a:pathLst>
              <a:path w="235222" h="375637">
                <a:moveTo>
                  <a:pt x="3594" y="89385"/>
                </a:moveTo>
                <a:lnTo>
                  <a:pt x="862" y="80583"/>
                </a:lnTo>
                <a:lnTo>
                  <a:pt x="0" y="72237"/>
                </a:lnTo>
                <a:lnTo>
                  <a:pt x="990" y="63543"/>
                </a:lnTo>
                <a:lnTo>
                  <a:pt x="3529" y="54594"/>
                </a:lnTo>
                <a:lnTo>
                  <a:pt x="7314" y="45748"/>
                </a:lnTo>
                <a:lnTo>
                  <a:pt x="12054" y="37213"/>
                </a:lnTo>
                <a:lnTo>
                  <a:pt x="17659" y="29198"/>
                </a:lnTo>
                <a:lnTo>
                  <a:pt x="24238" y="21969"/>
                </a:lnTo>
                <a:lnTo>
                  <a:pt x="31773" y="15596"/>
                </a:lnTo>
                <a:lnTo>
                  <a:pt x="40288" y="10149"/>
                </a:lnTo>
                <a:lnTo>
                  <a:pt x="49914" y="5780"/>
                </a:lnTo>
                <a:lnTo>
                  <a:pt x="60605" y="2479"/>
                </a:lnTo>
                <a:lnTo>
                  <a:pt x="71870" y="413"/>
                </a:lnTo>
                <a:lnTo>
                  <a:pt x="82891" y="0"/>
                </a:lnTo>
                <a:lnTo>
                  <a:pt x="93225" y="1316"/>
                </a:lnTo>
                <a:lnTo>
                  <a:pt x="102789" y="4148"/>
                </a:lnTo>
                <a:lnTo>
                  <a:pt x="111673" y="8183"/>
                </a:lnTo>
                <a:lnTo>
                  <a:pt x="120015" y="13121"/>
                </a:lnTo>
                <a:lnTo>
                  <a:pt x="127787" y="18876"/>
                </a:lnTo>
                <a:lnTo>
                  <a:pt x="134795" y="25561"/>
                </a:lnTo>
                <a:lnTo>
                  <a:pt x="140996" y="33168"/>
                </a:lnTo>
                <a:lnTo>
                  <a:pt x="146485" y="41562"/>
                </a:lnTo>
                <a:lnTo>
                  <a:pt x="151406" y="50575"/>
                </a:lnTo>
                <a:lnTo>
                  <a:pt x="155898" y="60056"/>
                </a:lnTo>
                <a:lnTo>
                  <a:pt x="159916" y="70203"/>
                </a:lnTo>
                <a:lnTo>
                  <a:pt x="163242" y="81532"/>
                </a:lnTo>
                <a:lnTo>
                  <a:pt x="165814" y="94226"/>
                </a:lnTo>
                <a:lnTo>
                  <a:pt x="167712" y="108006"/>
                </a:lnTo>
                <a:lnTo>
                  <a:pt x="169068" y="122327"/>
                </a:lnTo>
                <a:lnTo>
                  <a:pt x="170013" y="136812"/>
                </a:lnTo>
                <a:lnTo>
                  <a:pt x="170496" y="151283"/>
                </a:lnTo>
                <a:lnTo>
                  <a:pt x="170296" y="165678"/>
                </a:lnTo>
                <a:lnTo>
                  <a:pt x="169347" y="179988"/>
                </a:lnTo>
                <a:lnTo>
                  <a:pt x="167727" y="194224"/>
                </a:lnTo>
                <a:lnTo>
                  <a:pt x="165569" y="208403"/>
                </a:lnTo>
                <a:lnTo>
                  <a:pt x="163005" y="222534"/>
                </a:lnTo>
                <a:lnTo>
                  <a:pt x="160150" y="236466"/>
                </a:lnTo>
                <a:lnTo>
                  <a:pt x="157087" y="249902"/>
                </a:lnTo>
                <a:lnTo>
                  <a:pt x="153876" y="262713"/>
                </a:lnTo>
                <a:lnTo>
                  <a:pt x="150399" y="274773"/>
                </a:lnTo>
                <a:lnTo>
                  <a:pt x="146379" y="285881"/>
                </a:lnTo>
                <a:lnTo>
                  <a:pt x="141704" y="296023"/>
                </a:lnTo>
                <a:lnTo>
                  <a:pt x="136258" y="305497"/>
                </a:lnTo>
                <a:lnTo>
                  <a:pt x="129846" y="314786"/>
                </a:lnTo>
                <a:lnTo>
                  <a:pt x="122459" y="324186"/>
                </a:lnTo>
                <a:lnTo>
                  <a:pt x="114397" y="333636"/>
                </a:lnTo>
                <a:lnTo>
                  <a:pt x="106147" y="342835"/>
                </a:lnTo>
                <a:lnTo>
                  <a:pt x="97999" y="351609"/>
                </a:lnTo>
                <a:lnTo>
                  <a:pt x="89734" y="359618"/>
                </a:lnTo>
                <a:lnTo>
                  <a:pt x="80739" y="366312"/>
                </a:lnTo>
                <a:lnTo>
                  <a:pt x="70732" y="371499"/>
                </a:lnTo>
                <a:lnTo>
                  <a:pt x="60061" y="374827"/>
                </a:lnTo>
                <a:lnTo>
                  <a:pt x="49505" y="375636"/>
                </a:lnTo>
                <a:lnTo>
                  <a:pt x="39524" y="373803"/>
                </a:lnTo>
                <a:lnTo>
                  <a:pt x="30553" y="369488"/>
                </a:lnTo>
                <a:lnTo>
                  <a:pt x="23139" y="362862"/>
                </a:lnTo>
                <a:lnTo>
                  <a:pt x="17423" y="354265"/>
                </a:lnTo>
                <a:lnTo>
                  <a:pt x="13384" y="344276"/>
                </a:lnTo>
                <a:lnTo>
                  <a:pt x="11024" y="333596"/>
                </a:lnTo>
                <a:lnTo>
                  <a:pt x="10182" y="322685"/>
                </a:lnTo>
                <a:lnTo>
                  <a:pt x="10901" y="311922"/>
                </a:lnTo>
                <a:lnTo>
                  <a:pt x="13502" y="301695"/>
                </a:lnTo>
                <a:lnTo>
                  <a:pt x="17996" y="292156"/>
                </a:lnTo>
                <a:lnTo>
                  <a:pt x="24283" y="283428"/>
                </a:lnTo>
                <a:lnTo>
                  <a:pt x="32322" y="275704"/>
                </a:lnTo>
                <a:lnTo>
                  <a:pt x="41912" y="268996"/>
                </a:lnTo>
                <a:lnTo>
                  <a:pt x="52587" y="263489"/>
                </a:lnTo>
                <a:lnTo>
                  <a:pt x="63736" y="259612"/>
                </a:lnTo>
                <a:lnTo>
                  <a:pt x="74970" y="257453"/>
                </a:lnTo>
                <a:lnTo>
                  <a:pt x="86122" y="256969"/>
                </a:lnTo>
                <a:lnTo>
                  <a:pt x="97141" y="258156"/>
                </a:lnTo>
                <a:lnTo>
                  <a:pt x="108036" y="260842"/>
                </a:lnTo>
                <a:lnTo>
                  <a:pt x="118827" y="264746"/>
                </a:lnTo>
                <a:lnTo>
                  <a:pt x="129541" y="269574"/>
                </a:lnTo>
                <a:lnTo>
                  <a:pt x="140192" y="275076"/>
                </a:lnTo>
                <a:lnTo>
                  <a:pt x="150635" y="281056"/>
                </a:lnTo>
                <a:lnTo>
                  <a:pt x="160574" y="287369"/>
                </a:lnTo>
                <a:lnTo>
                  <a:pt x="169894" y="293901"/>
                </a:lnTo>
                <a:lnTo>
                  <a:pt x="178912" y="300277"/>
                </a:lnTo>
                <a:lnTo>
                  <a:pt x="189486" y="306475"/>
                </a:lnTo>
                <a:lnTo>
                  <a:pt x="205897" y="313039"/>
                </a:lnTo>
                <a:lnTo>
                  <a:pt x="235221" y="321012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4389178" y="2692794"/>
            <a:ext cx="3933863" cy="715939"/>
            <a:chOff x="4389178" y="2692794"/>
            <a:chExt cx="3933863" cy="715939"/>
          </a:xfrm>
        </p:grpSpPr>
        <p:sp>
          <p:nvSpPr>
            <p:cNvPr id="46" name="Freeform 45"/>
            <p:cNvSpPr/>
            <p:nvPr/>
          </p:nvSpPr>
          <p:spPr>
            <a:xfrm>
              <a:off x="4389178" y="2692794"/>
              <a:ext cx="574145" cy="564869"/>
            </a:xfrm>
            <a:custGeom>
              <a:avLst/>
              <a:gdLst/>
              <a:ahLst/>
              <a:cxnLst/>
              <a:rect l="0" t="0" r="0" b="0"/>
              <a:pathLst>
                <a:path w="574145" h="564869">
                  <a:moveTo>
                    <a:pt x="291002" y="0"/>
                  </a:moveTo>
                  <a:lnTo>
                    <a:pt x="276467" y="68"/>
                  </a:lnTo>
                  <a:lnTo>
                    <a:pt x="263837" y="708"/>
                  </a:lnTo>
                  <a:lnTo>
                    <a:pt x="251927" y="2004"/>
                  </a:lnTo>
                  <a:lnTo>
                    <a:pt x="240273" y="3864"/>
                  </a:lnTo>
                  <a:lnTo>
                    <a:pt x="228432" y="6180"/>
                  </a:lnTo>
                  <a:lnTo>
                    <a:pt x="216192" y="8847"/>
                  </a:lnTo>
                  <a:lnTo>
                    <a:pt x="203523" y="11770"/>
                  </a:lnTo>
                  <a:lnTo>
                    <a:pt x="190485" y="14878"/>
                  </a:lnTo>
                  <a:lnTo>
                    <a:pt x="177160" y="18122"/>
                  </a:lnTo>
                  <a:lnTo>
                    <a:pt x="163789" y="21792"/>
                  </a:lnTo>
                  <a:lnTo>
                    <a:pt x="150739" y="26473"/>
                  </a:lnTo>
                  <a:lnTo>
                    <a:pt x="138185" y="32400"/>
                  </a:lnTo>
                  <a:lnTo>
                    <a:pt x="126130" y="39331"/>
                  </a:lnTo>
                  <a:lnTo>
                    <a:pt x="114494" y="46748"/>
                  </a:lnTo>
                  <a:lnTo>
                    <a:pt x="103188" y="54300"/>
                  </a:lnTo>
                  <a:lnTo>
                    <a:pt x="92289" y="62149"/>
                  </a:lnTo>
                  <a:lnTo>
                    <a:pt x="82035" y="70857"/>
                  </a:lnTo>
                  <a:lnTo>
                    <a:pt x="72506" y="80677"/>
                  </a:lnTo>
                  <a:lnTo>
                    <a:pt x="63631" y="91561"/>
                  </a:lnTo>
                  <a:lnTo>
                    <a:pt x="55283" y="103324"/>
                  </a:lnTo>
                  <a:lnTo>
                    <a:pt x="47338" y="115759"/>
                  </a:lnTo>
                  <a:lnTo>
                    <a:pt x="39848" y="128687"/>
                  </a:lnTo>
                  <a:lnTo>
                    <a:pt x="33037" y="141963"/>
                  </a:lnTo>
                  <a:lnTo>
                    <a:pt x="26972" y="155484"/>
                  </a:lnTo>
                  <a:lnTo>
                    <a:pt x="21577" y="169172"/>
                  </a:lnTo>
                  <a:lnTo>
                    <a:pt x="16719" y="182974"/>
                  </a:lnTo>
                  <a:lnTo>
                    <a:pt x="12269" y="196858"/>
                  </a:lnTo>
                  <a:lnTo>
                    <a:pt x="8280" y="210962"/>
                  </a:lnTo>
                  <a:lnTo>
                    <a:pt x="4973" y="225578"/>
                  </a:lnTo>
                  <a:lnTo>
                    <a:pt x="2419" y="240821"/>
                  </a:lnTo>
                  <a:lnTo>
                    <a:pt x="703" y="256653"/>
                  </a:lnTo>
                  <a:lnTo>
                    <a:pt x="0" y="272966"/>
                  </a:lnTo>
                  <a:lnTo>
                    <a:pt x="304" y="289641"/>
                  </a:lnTo>
                  <a:lnTo>
                    <a:pt x="1303" y="306415"/>
                  </a:lnTo>
                  <a:lnTo>
                    <a:pt x="2505" y="322903"/>
                  </a:lnTo>
                  <a:lnTo>
                    <a:pt x="3609" y="338918"/>
                  </a:lnTo>
                  <a:lnTo>
                    <a:pt x="4670" y="354451"/>
                  </a:lnTo>
                  <a:lnTo>
                    <a:pt x="5988" y="369574"/>
                  </a:lnTo>
                  <a:lnTo>
                    <a:pt x="7731" y="384376"/>
                  </a:lnTo>
                  <a:lnTo>
                    <a:pt x="10073" y="398775"/>
                  </a:lnTo>
                  <a:lnTo>
                    <a:pt x="13255" y="412531"/>
                  </a:lnTo>
                  <a:lnTo>
                    <a:pt x="17328" y="425566"/>
                  </a:lnTo>
                  <a:lnTo>
                    <a:pt x="22183" y="437947"/>
                  </a:lnTo>
                  <a:lnTo>
                    <a:pt x="27660" y="449803"/>
                  </a:lnTo>
                  <a:lnTo>
                    <a:pt x="33605" y="461261"/>
                  </a:lnTo>
                  <a:lnTo>
                    <a:pt x="40054" y="472432"/>
                  </a:lnTo>
                  <a:lnTo>
                    <a:pt x="47213" y="483400"/>
                  </a:lnTo>
                  <a:lnTo>
                    <a:pt x="55141" y="494218"/>
                  </a:lnTo>
                  <a:lnTo>
                    <a:pt x="63753" y="504602"/>
                  </a:lnTo>
                  <a:lnTo>
                    <a:pt x="72912" y="513970"/>
                  </a:lnTo>
                  <a:lnTo>
                    <a:pt x="82487" y="522083"/>
                  </a:lnTo>
                  <a:lnTo>
                    <a:pt x="92526" y="529022"/>
                  </a:lnTo>
                  <a:lnTo>
                    <a:pt x="103251" y="534998"/>
                  </a:lnTo>
                  <a:lnTo>
                    <a:pt x="114721" y="540242"/>
                  </a:lnTo>
                  <a:lnTo>
                    <a:pt x="126695" y="544952"/>
                  </a:lnTo>
                  <a:lnTo>
                    <a:pt x="138733" y="549284"/>
                  </a:lnTo>
                  <a:lnTo>
                    <a:pt x="150575" y="553348"/>
                  </a:lnTo>
                  <a:lnTo>
                    <a:pt x="162306" y="557062"/>
                  </a:lnTo>
                  <a:lnTo>
                    <a:pt x="174249" y="560178"/>
                  </a:lnTo>
                  <a:lnTo>
                    <a:pt x="186581" y="562601"/>
                  </a:lnTo>
                  <a:lnTo>
                    <a:pt x="199320" y="564226"/>
                  </a:lnTo>
                  <a:lnTo>
                    <a:pt x="212413" y="564868"/>
                  </a:lnTo>
                  <a:lnTo>
                    <a:pt x="225780" y="564514"/>
                  </a:lnTo>
                  <a:lnTo>
                    <a:pt x="239351" y="563142"/>
                  </a:lnTo>
                  <a:lnTo>
                    <a:pt x="253068" y="560625"/>
                  </a:lnTo>
                  <a:lnTo>
                    <a:pt x="266892" y="557011"/>
                  </a:lnTo>
                  <a:lnTo>
                    <a:pt x="280955" y="552636"/>
                  </a:lnTo>
                  <a:lnTo>
                    <a:pt x="295541" y="548016"/>
                  </a:lnTo>
                  <a:lnTo>
                    <a:pt x="310751" y="543463"/>
                  </a:lnTo>
                  <a:lnTo>
                    <a:pt x="326051" y="538934"/>
                  </a:lnTo>
                  <a:lnTo>
                    <a:pt x="340410" y="534134"/>
                  </a:lnTo>
                  <a:lnTo>
                    <a:pt x="353334" y="528904"/>
                  </a:lnTo>
                  <a:lnTo>
                    <a:pt x="365145" y="523238"/>
                  </a:lnTo>
                  <a:lnTo>
                    <a:pt x="376686" y="517203"/>
                  </a:lnTo>
                  <a:lnTo>
                    <a:pt x="388490" y="510874"/>
                  </a:lnTo>
                  <a:lnTo>
                    <a:pt x="400743" y="504166"/>
                  </a:lnTo>
                  <a:lnTo>
                    <a:pt x="413443" y="496831"/>
                  </a:lnTo>
                  <a:lnTo>
                    <a:pt x="426509" y="488785"/>
                  </a:lnTo>
                  <a:lnTo>
                    <a:pt x="439693" y="480093"/>
                  </a:lnTo>
                  <a:lnTo>
                    <a:pt x="452610" y="470881"/>
                  </a:lnTo>
                  <a:lnTo>
                    <a:pt x="465067" y="461280"/>
                  </a:lnTo>
                  <a:lnTo>
                    <a:pt x="476886" y="451562"/>
                  </a:lnTo>
                  <a:lnTo>
                    <a:pt x="487830" y="442119"/>
                  </a:lnTo>
                  <a:lnTo>
                    <a:pt x="497859" y="433135"/>
                  </a:lnTo>
                  <a:lnTo>
                    <a:pt x="507085" y="424459"/>
                  </a:lnTo>
                  <a:lnTo>
                    <a:pt x="515678" y="415714"/>
                  </a:lnTo>
                  <a:lnTo>
                    <a:pt x="523794" y="406670"/>
                  </a:lnTo>
                  <a:lnTo>
                    <a:pt x="531571" y="396949"/>
                  </a:lnTo>
                  <a:lnTo>
                    <a:pt x="539107" y="385972"/>
                  </a:lnTo>
                  <a:lnTo>
                    <a:pt x="546468" y="373547"/>
                  </a:lnTo>
                  <a:lnTo>
                    <a:pt x="553378" y="359963"/>
                  </a:lnTo>
                  <a:lnTo>
                    <a:pt x="559260" y="345782"/>
                  </a:lnTo>
                  <a:lnTo>
                    <a:pt x="563879" y="331394"/>
                  </a:lnTo>
                  <a:lnTo>
                    <a:pt x="567319" y="316989"/>
                  </a:lnTo>
                  <a:lnTo>
                    <a:pt x="569793" y="302640"/>
                  </a:lnTo>
                  <a:lnTo>
                    <a:pt x="571531" y="288360"/>
                  </a:lnTo>
                  <a:lnTo>
                    <a:pt x="572735" y="274145"/>
                  </a:lnTo>
                  <a:lnTo>
                    <a:pt x="573560" y="259980"/>
                  </a:lnTo>
                  <a:lnTo>
                    <a:pt x="574110" y="245858"/>
                  </a:lnTo>
                  <a:lnTo>
                    <a:pt x="574144" y="231932"/>
                  </a:lnTo>
                  <a:lnTo>
                    <a:pt x="573102" y="218501"/>
                  </a:lnTo>
                  <a:lnTo>
                    <a:pt x="570763" y="205684"/>
                  </a:lnTo>
                  <a:lnTo>
                    <a:pt x="567053" y="193279"/>
                  </a:lnTo>
                  <a:lnTo>
                    <a:pt x="561889" y="180877"/>
                  </a:lnTo>
                  <a:lnTo>
                    <a:pt x="555371" y="168237"/>
                  </a:lnTo>
                  <a:lnTo>
                    <a:pt x="547570" y="155459"/>
                  </a:lnTo>
                  <a:lnTo>
                    <a:pt x="538439" y="142873"/>
                  </a:lnTo>
                  <a:lnTo>
                    <a:pt x="528077" y="130669"/>
                  </a:lnTo>
                  <a:lnTo>
                    <a:pt x="516697" y="119033"/>
                  </a:lnTo>
                  <a:lnTo>
                    <a:pt x="504535" y="108218"/>
                  </a:lnTo>
                  <a:lnTo>
                    <a:pt x="491799" y="98288"/>
                  </a:lnTo>
                  <a:lnTo>
                    <a:pt x="478654" y="89469"/>
                  </a:lnTo>
                  <a:lnTo>
                    <a:pt x="465224" y="82216"/>
                  </a:lnTo>
                  <a:lnTo>
                    <a:pt x="451597" y="76629"/>
                  </a:lnTo>
                  <a:lnTo>
                    <a:pt x="437837" y="72350"/>
                  </a:lnTo>
                  <a:lnTo>
                    <a:pt x="423985" y="68772"/>
                  </a:lnTo>
                  <a:lnTo>
                    <a:pt x="410073" y="65479"/>
                  </a:lnTo>
                  <a:lnTo>
                    <a:pt x="396119" y="62586"/>
                  </a:lnTo>
                  <a:lnTo>
                    <a:pt x="382136" y="60621"/>
                  </a:lnTo>
                  <a:lnTo>
                    <a:pt x="368136" y="59811"/>
                  </a:lnTo>
                  <a:lnTo>
                    <a:pt x="354123" y="59929"/>
                  </a:lnTo>
                  <a:lnTo>
                    <a:pt x="340101" y="60471"/>
                  </a:lnTo>
                  <a:lnTo>
                    <a:pt x="326079" y="61105"/>
                  </a:lnTo>
                  <a:lnTo>
                    <a:pt x="312222" y="62005"/>
                  </a:lnTo>
                  <a:lnTo>
                    <a:pt x="298837" y="63740"/>
                  </a:lnTo>
                  <a:lnTo>
                    <a:pt x="286069" y="66565"/>
                  </a:lnTo>
                  <a:lnTo>
                    <a:pt x="274337" y="70123"/>
                  </a:lnTo>
                  <a:lnTo>
                    <a:pt x="263266" y="73968"/>
                  </a:lnTo>
                  <a:lnTo>
                    <a:pt x="251885" y="78440"/>
                  </a:lnTo>
                  <a:lnTo>
                    <a:pt x="238360" y="842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70411" y="2713851"/>
              <a:ext cx="267822" cy="481283"/>
            </a:xfrm>
            <a:custGeom>
              <a:avLst/>
              <a:gdLst/>
              <a:ahLst/>
              <a:cxnLst/>
              <a:rect l="0" t="0" r="0" b="0"/>
              <a:pathLst>
                <a:path w="267822" h="481283">
                  <a:moveTo>
                    <a:pt x="4608" y="168456"/>
                  </a:moveTo>
                  <a:lnTo>
                    <a:pt x="1809" y="177325"/>
                  </a:lnTo>
                  <a:lnTo>
                    <a:pt x="307" y="186312"/>
                  </a:lnTo>
                  <a:lnTo>
                    <a:pt x="0" y="196312"/>
                  </a:lnTo>
                  <a:lnTo>
                    <a:pt x="679" y="207465"/>
                  </a:lnTo>
                  <a:lnTo>
                    <a:pt x="2148" y="219925"/>
                  </a:lnTo>
                  <a:lnTo>
                    <a:pt x="4212" y="233636"/>
                  </a:lnTo>
                  <a:lnTo>
                    <a:pt x="6548" y="248400"/>
                  </a:lnTo>
                  <a:lnTo>
                    <a:pt x="8723" y="263977"/>
                  </a:lnTo>
                  <a:lnTo>
                    <a:pt x="10516" y="280146"/>
                  </a:lnTo>
                  <a:lnTo>
                    <a:pt x="12056" y="296407"/>
                  </a:lnTo>
                  <a:lnTo>
                    <a:pt x="13705" y="312017"/>
                  </a:lnTo>
                  <a:lnTo>
                    <a:pt x="15668" y="326632"/>
                  </a:lnTo>
                  <a:lnTo>
                    <a:pt x="17988" y="340582"/>
                  </a:lnTo>
                  <a:lnTo>
                    <a:pt x="20626" y="354636"/>
                  </a:lnTo>
                  <a:lnTo>
                    <a:pt x="23509" y="369246"/>
                  </a:lnTo>
                  <a:lnTo>
                    <a:pt x="26413" y="384519"/>
                  </a:lnTo>
                  <a:lnTo>
                    <a:pt x="28975" y="400392"/>
                  </a:lnTo>
                  <a:lnTo>
                    <a:pt x="31031" y="416739"/>
                  </a:lnTo>
                  <a:lnTo>
                    <a:pt x="32750" y="433278"/>
                  </a:lnTo>
                  <a:lnTo>
                    <a:pt x="34518" y="449600"/>
                  </a:lnTo>
                  <a:lnTo>
                    <a:pt x="36568" y="465406"/>
                  </a:lnTo>
                  <a:lnTo>
                    <a:pt x="39131" y="477335"/>
                  </a:lnTo>
                  <a:lnTo>
                    <a:pt x="41836" y="481282"/>
                  </a:lnTo>
                  <a:lnTo>
                    <a:pt x="43777" y="478674"/>
                  </a:lnTo>
                  <a:lnTo>
                    <a:pt x="44798" y="471947"/>
                  </a:lnTo>
                  <a:lnTo>
                    <a:pt x="44850" y="463036"/>
                  </a:lnTo>
                  <a:lnTo>
                    <a:pt x="44007" y="453079"/>
                  </a:lnTo>
                  <a:lnTo>
                    <a:pt x="42425" y="442337"/>
                  </a:lnTo>
                  <a:lnTo>
                    <a:pt x="40274" y="430472"/>
                  </a:lnTo>
                  <a:lnTo>
                    <a:pt x="37709" y="417347"/>
                  </a:lnTo>
                  <a:lnTo>
                    <a:pt x="34846" y="403077"/>
                  </a:lnTo>
                  <a:lnTo>
                    <a:pt x="31778" y="387879"/>
                  </a:lnTo>
                  <a:lnTo>
                    <a:pt x="28571" y="371985"/>
                  </a:lnTo>
                  <a:lnTo>
                    <a:pt x="25435" y="355749"/>
                  </a:lnTo>
                  <a:lnTo>
                    <a:pt x="22708" y="339630"/>
                  </a:lnTo>
                  <a:lnTo>
                    <a:pt x="20542" y="323865"/>
                  </a:lnTo>
                  <a:lnTo>
                    <a:pt x="18919" y="308502"/>
                  </a:lnTo>
                  <a:lnTo>
                    <a:pt x="17747" y="293491"/>
                  </a:lnTo>
                  <a:lnTo>
                    <a:pt x="16920" y="278757"/>
                  </a:lnTo>
                  <a:lnTo>
                    <a:pt x="16347" y="264064"/>
                  </a:lnTo>
                  <a:lnTo>
                    <a:pt x="15954" y="249045"/>
                  </a:lnTo>
                  <a:lnTo>
                    <a:pt x="15687" y="233531"/>
                  </a:lnTo>
                  <a:lnTo>
                    <a:pt x="15506" y="217687"/>
                  </a:lnTo>
                  <a:lnTo>
                    <a:pt x="15384" y="201897"/>
                  </a:lnTo>
                  <a:lnTo>
                    <a:pt x="15316" y="186396"/>
                  </a:lnTo>
                  <a:lnTo>
                    <a:pt x="15779" y="171563"/>
                  </a:lnTo>
                  <a:lnTo>
                    <a:pt x="17688" y="157983"/>
                  </a:lnTo>
                  <a:lnTo>
                    <a:pt x="21423" y="145857"/>
                  </a:lnTo>
                  <a:lnTo>
                    <a:pt x="26883" y="135224"/>
                  </a:lnTo>
                  <a:lnTo>
                    <a:pt x="33762" y="126138"/>
                  </a:lnTo>
                  <a:lnTo>
                    <a:pt x="41723" y="118468"/>
                  </a:lnTo>
                  <a:lnTo>
                    <a:pt x="50473" y="111958"/>
                  </a:lnTo>
                  <a:lnTo>
                    <a:pt x="59782" y="106335"/>
                  </a:lnTo>
                  <a:lnTo>
                    <a:pt x="69483" y="101356"/>
                  </a:lnTo>
                  <a:lnTo>
                    <a:pt x="79451" y="96669"/>
                  </a:lnTo>
                  <a:lnTo>
                    <a:pt x="89603" y="91828"/>
                  </a:lnTo>
                  <a:lnTo>
                    <a:pt x="99882" y="86603"/>
                  </a:lnTo>
                  <a:lnTo>
                    <a:pt x="110413" y="80957"/>
                  </a:lnTo>
                  <a:lnTo>
                    <a:pt x="121477" y="74941"/>
                  </a:lnTo>
                  <a:lnTo>
                    <a:pt x="133182" y="68635"/>
                  </a:lnTo>
                  <a:lnTo>
                    <a:pt x="145485" y="62114"/>
                  </a:lnTo>
                  <a:lnTo>
                    <a:pt x="158276" y="55437"/>
                  </a:lnTo>
                  <a:lnTo>
                    <a:pt x="171433" y="48651"/>
                  </a:lnTo>
                  <a:lnTo>
                    <a:pt x="184692" y="41790"/>
                  </a:lnTo>
                  <a:lnTo>
                    <a:pt x="197667" y="34878"/>
                  </a:lnTo>
                  <a:lnTo>
                    <a:pt x="210160" y="27940"/>
                  </a:lnTo>
                  <a:lnTo>
                    <a:pt x="221905" y="21290"/>
                  </a:lnTo>
                  <a:lnTo>
                    <a:pt x="233730" y="14878"/>
                  </a:lnTo>
                  <a:lnTo>
                    <a:pt x="247790" y="8140"/>
                  </a:lnTo>
                  <a:lnTo>
                    <a:pt x="267821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48719" y="3008649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75426" y="3001"/>
                  </a:lnTo>
                  <a:lnTo>
                    <a:pt x="67080" y="6424"/>
                  </a:lnTo>
                  <a:lnTo>
                    <a:pt x="58386" y="10615"/>
                  </a:lnTo>
                  <a:lnTo>
                    <a:pt x="49347" y="15391"/>
                  </a:lnTo>
                  <a:lnTo>
                    <a:pt x="39057" y="20972"/>
                  </a:lnTo>
                  <a:lnTo>
                    <a:pt x="24374" y="28967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62599" y="3050763"/>
              <a:ext cx="151427" cy="166570"/>
            </a:xfrm>
            <a:custGeom>
              <a:avLst/>
              <a:gdLst/>
              <a:ahLst/>
              <a:cxnLst/>
              <a:rect l="0" t="0" r="0" b="0"/>
              <a:pathLst>
                <a:path w="151427" h="166570">
                  <a:moveTo>
                    <a:pt x="107218" y="21057"/>
                  </a:moveTo>
                  <a:lnTo>
                    <a:pt x="101216" y="15391"/>
                  </a:lnTo>
                  <a:lnTo>
                    <a:pt x="94372" y="11747"/>
                  </a:lnTo>
                  <a:lnTo>
                    <a:pt x="85985" y="9842"/>
                  </a:lnTo>
                  <a:lnTo>
                    <a:pt x="76357" y="9514"/>
                  </a:lnTo>
                  <a:lnTo>
                    <a:pt x="66042" y="10781"/>
                  </a:lnTo>
                  <a:lnTo>
                    <a:pt x="55444" y="13511"/>
                  </a:lnTo>
                  <a:lnTo>
                    <a:pt x="45092" y="17604"/>
                  </a:lnTo>
                  <a:lnTo>
                    <a:pt x="35688" y="23087"/>
                  </a:lnTo>
                  <a:lnTo>
                    <a:pt x="27522" y="29845"/>
                  </a:lnTo>
                  <a:lnTo>
                    <a:pt x="20534" y="37651"/>
                  </a:lnTo>
                  <a:lnTo>
                    <a:pt x="14518" y="46260"/>
                  </a:lnTo>
                  <a:lnTo>
                    <a:pt x="9253" y="55457"/>
                  </a:lnTo>
                  <a:lnTo>
                    <a:pt x="4867" y="65072"/>
                  </a:lnTo>
                  <a:lnTo>
                    <a:pt x="1817" y="74980"/>
                  </a:lnTo>
                  <a:lnTo>
                    <a:pt x="244" y="85088"/>
                  </a:lnTo>
                  <a:lnTo>
                    <a:pt x="0" y="95333"/>
                  </a:lnTo>
                  <a:lnTo>
                    <a:pt x="825" y="105671"/>
                  </a:lnTo>
                  <a:lnTo>
                    <a:pt x="2462" y="116067"/>
                  </a:lnTo>
                  <a:lnTo>
                    <a:pt x="5018" y="126337"/>
                  </a:lnTo>
                  <a:lnTo>
                    <a:pt x="8935" y="136160"/>
                  </a:lnTo>
                  <a:lnTo>
                    <a:pt x="14353" y="145383"/>
                  </a:lnTo>
                  <a:lnTo>
                    <a:pt x="21278" y="153542"/>
                  </a:lnTo>
                  <a:lnTo>
                    <a:pt x="29755" y="159812"/>
                  </a:lnTo>
                  <a:lnTo>
                    <a:pt x="39641" y="163914"/>
                  </a:lnTo>
                  <a:lnTo>
                    <a:pt x="50517" y="166040"/>
                  </a:lnTo>
                  <a:lnTo>
                    <a:pt x="61801" y="166569"/>
                  </a:lnTo>
                  <a:lnTo>
                    <a:pt x="73122" y="165879"/>
                  </a:lnTo>
                  <a:lnTo>
                    <a:pt x="84161" y="163808"/>
                  </a:lnTo>
                  <a:lnTo>
                    <a:pt x="94573" y="159692"/>
                  </a:lnTo>
                  <a:lnTo>
                    <a:pt x="104237" y="153337"/>
                  </a:lnTo>
                  <a:lnTo>
                    <a:pt x="113048" y="145139"/>
                  </a:lnTo>
                  <a:lnTo>
                    <a:pt x="120829" y="135802"/>
                  </a:lnTo>
                  <a:lnTo>
                    <a:pt x="127584" y="125855"/>
                  </a:lnTo>
                  <a:lnTo>
                    <a:pt x="133461" y="115603"/>
                  </a:lnTo>
                  <a:lnTo>
                    <a:pt x="138651" y="105201"/>
                  </a:lnTo>
                  <a:lnTo>
                    <a:pt x="143323" y="94728"/>
                  </a:lnTo>
                  <a:lnTo>
                    <a:pt x="147292" y="84223"/>
                  </a:lnTo>
                  <a:lnTo>
                    <a:pt x="150055" y="73703"/>
                  </a:lnTo>
                  <a:lnTo>
                    <a:pt x="151426" y="63182"/>
                  </a:lnTo>
                  <a:lnTo>
                    <a:pt x="151363" y="52826"/>
                  </a:lnTo>
                  <a:lnTo>
                    <a:pt x="149800" y="42944"/>
                  </a:lnTo>
                  <a:lnTo>
                    <a:pt x="146867" y="33677"/>
                  </a:lnTo>
                  <a:lnTo>
                    <a:pt x="143117" y="25291"/>
                  </a:lnTo>
                  <a:lnTo>
                    <a:pt x="139065" y="17442"/>
                  </a:lnTo>
                  <a:lnTo>
                    <a:pt x="134358" y="9443"/>
                  </a:lnTo>
                  <a:lnTo>
                    <a:pt x="128275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38273" y="2850722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8652" y="8868"/>
                  </a:lnTo>
                  <a:lnTo>
                    <a:pt x="25870" y="17855"/>
                  </a:lnTo>
                  <a:lnTo>
                    <a:pt x="22970" y="27855"/>
                  </a:lnTo>
                  <a:lnTo>
                    <a:pt x="19930" y="39008"/>
                  </a:lnTo>
                  <a:lnTo>
                    <a:pt x="16765" y="51468"/>
                  </a:lnTo>
                  <a:lnTo>
                    <a:pt x="13506" y="65185"/>
                  </a:lnTo>
                  <a:lnTo>
                    <a:pt x="10340" y="80121"/>
                  </a:lnTo>
                  <a:lnTo>
                    <a:pt x="7597" y="96346"/>
                  </a:lnTo>
                  <a:lnTo>
                    <a:pt x="5422" y="113777"/>
                  </a:lnTo>
                  <a:lnTo>
                    <a:pt x="3793" y="132210"/>
                  </a:lnTo>
                  <a:lnTo>
                    <a:pt x="2617" y="151412"/>
                  </a:lnTo>
                  <a:lnTo>
                    <a:pt x="1788" y="171177"/>
                  </a:lnTo>
                  <a:lnTo>
                    <a:pt x="1213" y="191177"/>
                  </a:lnTo>
                  <a:lnTo>
                    <a:pt x="820" y="210984"/>
                  </a:lnTo>
                  <a:lnTo>
                    <a:pt x="552" y="230381"/>
                  </a:lnTo>
                  <a:lnTo>
                    <a:pt x="370" y="249338"/>
                  </a:lnTo>
                  <a:lnTo>
                    <a:pt x="248" y="267913"/>
                  </a:lnTo>
                  <a:lnTo>
                    <a:pt x="166" y="286186"/>
                  </a:lnTo>
                  <a:lnTo>
                    <a:pt x="112" y="304069"/>
                  </a:lnTo>
                  <a:lnTo>
                    <a:pt x="74" y="321317"/>
                  </a:lnTo>
                  <a:lnTo>
                    <a:pt x="50" y="337841"/>
                  </a:lnTo>
                  <a:lnTo>
                    <a:pt x="33" y="353489"/>
                  </a:lnTo>
                  <a:lnTo>
                    <a:pt x="20" y="369717"/>
                  </a:lnTo>
                  <a:lnTo>
                    <a:pt x="10" y="390185"/>
                  </a:lnTo>
                  <a:lnTo>
                    <a:pt x="0" y="42114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96201" y="2829665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10528" y="14669"/>
                  </a:lnTo>
                  <a:lnTo>
                    <a:pt x="10528" y="28580"/>
                  </a:lnTo>
                  <a:lnTo>
                    <a:pt x="10524" y="43078"/>
                  </a:lnTo>
                  <a:lnTo>
                    <a:pt x="10351" y="58280"/>
                  </a:lnTo>
                  <a:lnTo>
                    <a:pt x="9703" y="74105"/>
                  </a:lnTo>
                  <a:lnTo>
                    <a:pt x="8454" y="90425"/>
                  </a:lnTo>
                  <a:lnTo>
                    <a:pt x="6801" y="107115"/>
                  </a:lnTo>
                  <a:lnTo>
                    <a:pt x="5152" y="124071"/>
                  </a:lnTo>
                  <a:lnTo>
                    <a:pt x="3750" y="141219"/>
                  </a:lnTo>
                  <a:lnTo>
                    <a:pt x="2657" y="158666"/>
                  </a:lnTo>
                  <a:lnTo>
                    <a:pt x="1849" y="176677"/>
                  </a:lnTo>
                  <a:lnTo>
                    <a:pt x="1271" y="195349"/>
                  </a:lnTo>
                  <a:lnTo>
                    <a:pt x="866" y="214466"/>
                  </a:lnTo>
                  <a:lnTo>
                    <a:pt x="587" y="233605"/>
                  </a:lnTo>
                  <a:lnTo>
                    <a:pt x="395" y="252514"/>
                  </a:lnTo>
                  <a:lnTo>
                    <a:pt x="265" y="270956"/>
                  </a:lnTo>
                  <a:lnTo>
                    <a:pt x="178" y="288646"/>
                  </a:lnTo>
                  <a:lnTo>
                    <a:pt x="119" y="305507"/>
                  </a:lnTo>
                  <a:lnTo>
                    <a:pt x="80" y="321627"/>
                  </a:lnTo>
                  <a:lnTo>
                    <a:pt x="53" y="337152"/>
                  </a:lnTo>
                  <a:lnTo>
                    <a:pt x="35" y="352227"/>
                  </a:lnTo>
                  <a:lnTo>
                    <a:pt x="23" y="366948"/>
                  </a:lnTo>
                  <a:lnTo>
                    <a:pt x="14" y="383122"/>
                  </a:lnTo>
                  <a:lnTo>
                    <a:pt x="7" y="405529"/>
                  </a:lnTo>
                  <a:lnTo>
                    <a:pt x="0" y="44219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85132" y="3057302"/>
              <a:ext cx="128292" cy="164529"/>
            </a:xfrm>
            <a:custGeom>
              <a:avLst/>
              <a:gdLst/>
              <a:ahLst/>
              <a:cxnLst/>
              <a:rect l="0" t="0" r="0" b="0"/>
              <a:pathLst>
                <a:path w="128292" h="164529">
                  <a:moveTo>
                    <a:pt x="111110" y="35575"/>
                  </a:moveTo>
                  <a:lnTo>
                    <a:pt x="105243" y="29708"/>
                  </a:lnTo>
                  <a:lnTo>
                    <a:pt x="99679" y="24143"/>
                  </a:lnTo>
                  <a:lnTo>
                    <a:pt x="93870" y="18353"/>
                  </a:lnTo>
                  <a:lnTo>
                    <a:pt x="87444" y="12618"/>
                  </a:lnTo>
                  <a:lnTo>
                    <a:pt x="79817" y="7585"/>
                  </a:lnTo>
                  <a:lnTo>
                    <a:pt x="70792" y="3572"/>
                  </a:lnTo>
                  <a:lnTo>
                    <a:pt x="60810" y="893"/>
                  </a:lnTo>
                  <a:lnTo>
                    <a:pt x="50731" y="0"/>
                  </a:lnTo>
                  <a:lnTo>
                    <a:pt x="41073" y="965"/>
                  </a:lnTo>
                  <a:lnTo>
                    <a:pt x="32151" y="3716"/>
                  </a:lnTo>
                  <a:lnTo>
                    <a:pt x="24238" y="8222"/>
                  </a:lnTo>
                  <a:lnTo>
                    <a:pt x="17370" y="14290"/>
                  </a:lnTo>
                  <a:lnTo>
                    <a:pt x="11573" y="21786"/>
                  </a:lnTo>
                  <a:lnTo>
                    <a:pt x="6963" y="30712"/>
                  </a:lnTo>
                  <a:lnTo>
                    <a:pt x="3490" y="40931"/>
                  </a:lnTo>
                  <a:lnTo>
                    <a:pt x="1139" y="52046"/>
                  </a:lnTo>
                  <a:lnTo>
                    <a:pt x="0" y="63498"/>
                  </a:lnTo>
                  <a:lnTo>
                    <a:pt x="15" y="74938"/>
                  </a:lnTo>
                  <a:lnTo>
                    <a:pt x="1160" y="86230"/>
                  </a:lnTo>
                  <a:lnTo>
                    <a:pt x="3523" y="97344"/>
                  </a:lnTo>
                  <a:lnTo>
                    <a:pt x="7038" y="108298"/>
                  </a:lnTo>
                  <a:lnTo>
                    <a:pt x="11517" y="118959"/>
                  </a:lnTo>
                  <a:lnTo>
                    <a:pt x="16739" y="129052"/>
                  </a:lnTo>
                  <a:lnTo>
                    <a:pt x="22519" y="138465"/>
                  </a:lnTo>
                  <a:lnTo>
                    <a:pt x="29025" y="146923"/>
                  </a:lnTo>
                  <a:lnTo>
                    <a:pt x="36757" y="153925"/>
                  </a:lnTo>
                  <a:lnTo>
                    <a:pt x="45878" y="159328"/>
                  </a:lnTo>
                  <a:lnTo>
                    <a:pt x="55936" y="162972"/>
                  </a:lnTo>
                  <a:lnTo>
                    <a:pt x="66072" y="164528"/>
                  </a:lnTo>
                  <a:lnTo>
                    <a:pt x="75772" y="164013"/>
                  </a:lnTo>
                  <a:lnTo>
                    <a:pt x="84723" y="161567"/>
                  </a:lnTo>
                  <a:lnTo>
                    <a:pt x="92655" y="157267"/>
                  </a:lnTo>
                  <a:lnTo>
                    <a:pt x="99542" y="151341"/>
                  </a:lnTo>
                  <a:lnTo>
                    <a:pt x="105521" y="144110"/>
                  </a:lnTo>
                  <a:lnTo>
                    <a:pt x="110786" y="135895"/>
                  </a:lnTo>
                  <a:lnTo>
                    <a:pt x="115516" y="126962"/>
                  </a:lnTo>
                  <a:lnTo>
                    <a:pt x="119696" y="117355"/>
                  </a:lnTo>
                  <a:lnTo>
                    <a:pt x="123133" y="106922"/>
                  </a:lnTo>
                  <a:lnTo>
                    <a:pt x="125775" y="95647"/>
                  </a:lnTo>
                  <a:lnTo>
                    <a:pt x="127550" y="83804"/>
                  </a:lnTo>
                  <a:lnTo>
                    <a:pt x="128291" y="71855"/>
                  </a:lnTo>
                  <a:lnTo>
                    <a:pt x="128015" y="60090"/>
                  </a:lnTo>
                  <a:lnTo>
                    <a:pt x="127026" y="49050"/>
                  </a:lnTo>
                  <a:lnTo>
                    <a:pt x="125731" y="38526"/>
                  </a:lnTo>
                  <a:lnTo>
                    <a:pt x="124019" y="27599"/>
                  </a:lnTo>
                  <a:lnTo>
                    <a:pt x="121639" y="1451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69942" y="3061292"/>
              <a:ext cx="334313" cy="193218"/>
            </a:xfrm>
            <a:custGeom>
              <a:avLst/>
              <a:gdLst/>
              <a:ahLst/>
              <a:cxnLst/>
              <a:rect l="0" t="0" r="0" b="0"/>
              <a:pathLst>
                <a:path w="334313" h="193218">
                  <a:moveTo>
                    <a:pt x="0" y="21057"/>
                  </a:moveTo>
                  <a:lnTo>
                    <a:pt x="67" y="35592"/>
                  </a:lnTo>
                  <a:lnTo>
                    <a:pt x="707" y="48222"/>
                  </a:lnTo>
                  <a:lnTo>
                    <a:pt x="2003" y="60127"/>
                  </a:lnTo>
                  <a:lnTo>
                    <a:pt x="3863" y="71609"/>
                  </a:lnTo>
                  <a:lnTo>
                    <a:pt x="6180" y="82801"/>
                  </a:lnTo>
                  <a:lnTo>
                    <a:pt x="8847" y="93788"/>
                  </a:lnTo>
                  <a:lnTo>
                    <a:pt x="11770" y="104631"/>
                  </a:lnTo>
                  <a:lnTo>
                    <a:pt x="14877" y="115373"/>
                  </a:lnTo>
                  <a:lnTo>
                    <a:pt x="18117" y="126046"/>
                  </a:lnTo>
                  <a:lnTo>
                    <a:pt x="21614" y="136672"/>
                  </a:lnTo>
                  <a:lnTo>
                    <a:pt x="25646" y="147266"/>
                  </a:lnTo>
                  <a:lnTo>
                    <a:pt x="30329" y="157821"/>
                  </a:lnTo>
                  <a:lnTo>
                    <a:pt x="35781" y="167687"/>
                  </a:lnTo>
                  <a:lnTo>
                    <a:pt x="42197" y="175642"/>
                  </a:lnTo>
                  <a:lnTo>
                    <a:pt x="49586" y="181166"/>
                  </a:lnTo>
                  <a:lnTo>
                    <a:pt x="57649" y="184228"/>
                  </a:lnTo>
                  <a:lnTo>
                    <a:pt x="65901" y="184928"/>
                  </a:lnTo>
                  <a:lnTo>
                    <a:pt x="74035" y="183579"/>
                  </a:lnTo>
                  <a:lnTo>
                    <a:pt x="81783" y="180438"/>
                  </a:lnTo>
                  <a:lnTo>
                    <a:pt x="88833" y="175606"/>
                  </a:lnTo>
                  <a:lnTo>
                    <a:pt x="95095" y="169290"/>
                  </a:lnTo>
                  <a:lnTo>
                    <a:pt x="100808" y="161782"/>
                  </a:lnTo>
                  <a:lnTo>
                    <a:pt x="106419" y="153373"/>
                  </a:lnTo>
                  <a:lnTo>
                    <a:pt x="112196" y="144312"/>
                  </a:lnTo>
                  <a:lnTo>
                    <a:pt x="118062" y="134787"/>
                  </a:lnTo>
                  <a:lnTo>
                    <a:pt x="123701" y="124941"/>
                  </a:lnTo>
                  <a:lnTo>
                    <a:pt x="128955" y="114929"/>
                  </a:lnTo>
                  <a:lnTo>
                    <a:pt x="134325" y="106835"/>
                  </a:lnTo>
                  <a:lnTo>
                    <a:pt x="139980" y="103883"/>
                  </a:lnTo>
                  <a:lnTo>
                    <a:pt x="145072" y="106120"/>
                  </a:lnTo>
                  <a:lnTo>
                    <a:pt x="149550" y="111874"/>
                  </a:lnTo>
                  <a:lnTo>
                    <a:pt x="153625" y="119691"/>
                  </a:lnTo>
                  <a:lnTo>
                    <a:pt x="157629" y="128666"/>
                  </a:lnTo>
                  <a:lnTo>
                    <a:pt x="161974" y="138290"/>
                  </a:lnTo>
                  <a:lnTo>
                    <a:pt x="166851" y="148272"/>
                  </a:lnTo>
                  <a:lnTo>
                    <a:pt x="172425" y="158129"/>
                  </a:lnTo>
                  <a:lnTo>
                    <a:pt x="178921" y="167160"/>
                  </a:lnTo>
                  <a:lnTo>
                    <a:pt x="186369" y="175051"/>
                  </a:lnTo>
                  <a:lnTo>
                    <a:pt x="194812" y="181675"/>
                  </a:lnTo>
                  <a:lnTo>
                    <a:pt x="204381" y="186911"/>
                  </a:lnTo>
                  <a:lnTo>
                    <a:pt x="215036" y="190827"/>
                  </a:lnTo>
                  <a:lnTo>
                    <a:pt x="226444" y="193153"/>
                  </a:lnTo>
                  <a:lnTo>
                    <a:pt x="238093" y="193217"/>
                  </a:lnTo>
                  <a:lnTo>
                    <a:pt x="249662" y="190856"/>
                  </a:lnTo>
                  <a:lnTo>
                    <a:pt x="260869" y="186510"/>
                  </a:lnTo>
                  <a:lnTo>
                    <a:pt x="271395" y="180921"/>
                  </a:lnTo>
                  <a:lnTo>
                    <a:pt x="281139" y="174643"/>
                  </a:lnTo>
                  <a:lnTo>
                    <a:pt x="290174" y="167838"/>
                  </a:lnTo>
                  <a:lnTo>
                    <a:pt x="298637" y="160372"/>
                  </a:lnTo>
                  <a:lnTo>
                    <a:pt x="306658" y="152202"/>
                  </a:lnTo>
                  <a:lnTo>
                    <a:pt x="314030" y="143242"/>
                  </a:lnTo>
                  <a:lnTo>
                    <a:pt x="320230" y="133310"/>
                  </a:lnTo>
                  <a:lnTo>
                    <a:pt x="325068" y="122399"/>
                  </a:lnTo>
                  <a:lnTo>
                    <a:pt x="328655" y="110646"/>
                  </a:lnTo>
                  <a:lnTo>
                    <a:pt x="331229" y="98232"/>
                  </a:lnTo>
                  <a:lnTo>
                    <a:pt x="333030" y="85331"/>
                  </a:lnTo>
                  <a:lnTo>
                    <a:pt x="334106" y="72246"/>
                  </a:lnTo>
                  <a:lnTo>
                    <a:pt x="334312" y="59388"/>
                  </a:lnTo>
                  <a:lnTo>
                    <a:pt x="333645" y="46978"/>
                  </a:lnTo>
                  <a:lnTo>
                    <a:pt x="332376" y="35487"/>
                  </a:lnTo>
                  <a:lnTo>
                    <a:pt x="330857" y="24605"/>
                  </a:lnTo>
                  <a:lnTo>
                    <a:pt x="328954" y="13377"/>
                  </a:lnTo>
                  <a:lnTo>
                    <a:pt x="326383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12325" y="3134606"/>
              <a:ext cx="236726" cy="200428"/>
            </a:xfrm>
            <a:custGeom>
              <a:avLst/>
              <a:gdLst/>
              <a:ahLst/>
              <a:cxnLst/>
              <a:rect l="0" t="0" r="0" b="0"/>
              <a:pathLst>
                <a:path w="236726" h="200428">
                  <a:moveTo>
                    <a:pt x="152497" y="63556"/>
                  </a:moveTo>
                  <a:lnTo>
                    <a:pt x="149497" y="54755"/>
                  </a:lnTo>
                  <a:lnTo>
                    <a:pt x="146074" y="46409"/>
                  </a:lnTo>
                  <a:lnTo>
                    <a:pt x="141874" y="37719"/>
                  </a:lnTo>
                  <a:lnTo>
                    <a:pt x="136801" y="28944"/>
                  </a:lnTo>
                  <a:lnTo>
                    <a:pt x="130671" y="20745"/>
                  </a:lnTo>
                  <a:lnTo>
                    <a:pt x="123487" y="13469"/>
                  </a:lnTo>
                  <a:lnTo>
                    <a:pt x="115400" y="7451"/>
                  </a:lnTo>
                  <a:lnTo>
                    <a:pt x="106605" y="3167"/>
                  </a:lnTo>
                  <a:lnTo>
                    <a:pt x="97284" y="704"/>
                  </a:lnTo>
                  <a:lnTo>
                    <a:pt x="87587" y="0"/>
                  </a:lnTo>
                  <a:lnTo>
                    <a:pt x="77627" y="1033"/>
                  </a:lnTo>
                  <a:lnTo>
                    <a:pt x="67487" y="3617"/>
                  </a:lnTo>
                  <a:lnTo>
                    <a:pt x="57391" y="7620"/>
                  </a:lnTo>
                  <a:lnTo>
                    <a:pt x="47685" y="13047"/>
                  </a:lnTo>
                  <a:lnTo>
                    <a:pt x="38531" y="19769"/>
                  </a:lnTo>
                  <a:lnTo>
                    <a:pt x="30080" y="27552"/>
                  </a:lnTo>
                  <a:lnTo>
                    <a:pt x="22549" y="36146"/>
                  </a:lnTo>
                  <a:lnTo>
                    <a:pt x="15969" y="45342"/>
                  </a:lnTo>
                  <a:lnTo>
                    <a:pt x="10380" y="55296"/>
                  </a:lnTo>
                  <a:lnTo>
                    <a:pt x="5917" y="66496"/>
                  </a:lnTo>
                  <a:lnTo>
                    <a:pt x="2551" y="79094"/>
                  </a:lnTo>
                  <a:lnTo>
                    <a:pt x="441" y="92469"/>
                  </a:lnTo>
                  <a:lnTo>
                    <a:pt x="0" y="105454"/>
                  </a:lnTo>
                  <a:lnTo>
                    <a:pt x="1292" y="117411"/>
                  </a:lnTo>
                  <a:lnTo>
                    <a:pt x="3938" y="128387"/>
                  </a:lnTo>
                  <a:lnTo>
                    <a:pt x="7315" y="138825"/>
                  </a:lnTo>
                  <a:lnTo>
                    <a:pt x="11000" y="149059"/>
                  </a:lnTo>
                  <a:lnTo>
                    <a:pt x="15098" y="158934"/>
                  </a:lnTo>
                  <a:lnTo>
                    <a:pt x="20132" y="167900"/>
                  </a:lnTo>
                  <a:lnTo>
                    <a:pt x="26339" y="175705"/>
                  </a:lnTo>
                  <a:lnTo>
                    <a:pt x="33813" y="182084"/>
                  </a:lnTo>
                  <a:lnTo>
                    <a:pt x="42665" y="186613"/>
                  </a:lnTo>
                  <a:lnTo>
                    <a:pt x="52803" y="189242"/>
                  </a:lnTo>
                  <a:lnTo>
                    <a:pt x="63679" y="190057"/>
                  </a:lnTo>
                  <a:lnTo>
                    <a:pt x="74431" y="189099"/>
                  </a:lnTo>
                  <a:lnTo>
                    <a:pt x="84577" y="186566"/>
                  </a:lnTo>
                  <a:lnTo>
                    <a:pt x="93843" y="182596"/>
                  </a:lnTo>
                  <a:lnTo>
                    <a:pt x="101995" y="177192"/>
                  </a:lnTo>
                  <a:lnTo>
                    <a:pt x="109036" y="170485"/>
                  </a:lnTo>
                  <a:lnTo>
                    <a:pt x="115289" y="162712"/>
                  </a:lnTo>
                  <a:lnTo>
                    <a:pt x="121272" y="154125"/>
                  </a:lnTo>
                  <a:lnTo>
                    <a:pt x="127302" y="144938"/>
                  </a:lnTo>
                  <a:lnTo>
                    <a:pt x="133339" y="135159"/>
                  </a:lnTo>
                  <a:lnTo>
                    <a:pt x="139093" y="124610"/>
                  </a:lnTo>
                  <a:lnTo>
                    <a:pt x="144400" y="113257"/>
                  </a:lnTo>
                  <a:lnTo>
                    <a:pt x="148930" y="101362"/>
                  </a:lnTo>
                  <a:lnTo>
                    <a:pt x="152134" y="89377"/>
                  </a:lnTo>
                  <a:lnTo>
                    <a:pt x="153839" y="77644"/>
                  </a:lnTo>
                  <a:lnTo>
                    <a:pt x="154236" y="68666"/>
                  </a:lnTo>
                  <a:lnTo>
                    <a:pt x="153907" y="65732"/>
                  </a:lnTo>
                  <a:lnTo>
                    <a:pt x="153489" y="68277"/>
                  </a:lnTo>
                  <a:lnTo>
                    <a:pt x="153172" y="74721"/>
                  </a:lnTo>
                  <a:lnTo>
                    <a:pt x="153120" y="83601"/>
                  </a:lnTo>
                  <a:lnTo>
                    <a:pt x="153620" y="93711"/>
                  </a:lnTo>
                  <a:lnTo>
                    <a:pt x="154778" y="104334"/>
                  </a:lnTo>
                  <a:lnTo>
                    <a:pt x="156710" y="115117"/>
                  </a:lnTo>
                  <a:lnTo>
                    <a:pt x="159612" y="125912"/>
                  </a:lnTo>
                  <a:lnTo>
                    <a:pt x="163496" y="136656"/>
                  </a:lnTo>
                  <a:lnTo>
                    <a:pt x="168392" y="147013"/>
                  </a:lnTo>
                  <a:lnTo>
                    <a:pt x="174429" y="156372"/>
                  </a:lnTo>
                  <a:lnTo>
                    <a:pt x="181560" y="164485"/>
                  </a:lnTo>
                  <a:lnTo>
                    <a:pt x="189538" y="171475"/>
                  </a:lnTo>
                  <a:lnTo>
                    <a:pt x="198997" y="178448"/>
                  </a:lnTo>
                  <a:lnTo>
                    <a:pt x="213002" y="187133"/>
                  </a:lnTo>
                  <a:lnTo>
                    <a:pt x="236725" y="20042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95002" y="2921521"/>
              <a:ext cx="194751" cy="426519"/>
            </a:xfrm>
            <a:custGeom>
              <a:avLst/>
              <a:gdLst/>
              <a:ahLst/>
              <a:cxnLst/>
              <a:rect l="0" t="0" r="0" b="0"/>
              <a:pathLst>
                <a:path w="194751" h="426519">
                  <a:moveTo>
                    <a:pt x="122505" y="297698"/>
                  </a:moveTo>
                  <a:lnTo>
                    <a:pt x="122371" y="286097"/>
                  </a:lnTo>
                  <a:lnTo>
                    <a:pt x="121089" y="276249"/>
                  </a:lnTo>
                  <a:lnTo>
                    <a:pt x="118493" y="267248"/>
                  </a:lnTo>
                  <a:lnTo>
                    <a:pt x="114601" y="258979"/>
                  </a:lnTo>
                  <a:lnTo>
                    <a:pt x="109320" y="251601"/>
                  </a:lnTo>
                  <a:lnTo>
                    <a:pt x="102732" y="245145"/>
                  </a:lnTo>
                  <a:lnTo>
                    <a:pt x="95060" y="239984"/>
                  </a:lnTo>
                  <a:lnTo>
                    <a:pt x="86550" y="236874"/>
                  </a:lnTo>
                  <a:lnTo>
                    <a:pt x="77426" y="236050"/>
                  </a:lnTo>
                  <a:lnTo>
                    <a:pt x="68033" y="237447"/>
                  </a:lnTo>
                  <a:lnTo>
                    <a:pt x="58809" y="240968"/>
                  </a:lnTo>
                  <a:lnTo>
                    <a:pt x="49982" y="246335"/>
                  </a:lnTo>
                  <a:lnTo>
                    <a:pt x="41750" y="253174"/>
                  </a:lnTo>
                  <a:lnTo>
                    <a:pt x="34368" y="261118"/>
                  </a:lnTo>
                  <a:lnTo>
                    <a:pt x="27884" y="269862"/>
                  </a:lnTo>
                  <a:lnTo>
                    <a:pt x="22190" y="279170"/>
                  </a:lnTo>
                  <a:lnTo>
                    <a:pt x="17122" y="288870"/>
                  </a:lnTo>
                  <a:lnTo>
                    <a:pt x="12529" y="298843"/>
                  </a:lnTo>
                  <a:lnTo>
                    <a:pt x="8443" y="309168"/>
                  </a:lnTo>
                  <a:lnTo>
                    <a:pt x="5069" y="320092"/>
                  </a:lnTo>
                  <a:lnTo>
                    <a:pt x="2469" y="331700"/>
                  </a:lnTo>
                  <a:lnTo>
                    <a:pt x="722" y="343768"/>
                  </a:lnTo>
                  <a:lnTo>
                    <a:pt x="0" y="355868"/>
                  </a:lnTo>
                  <a:lnTo>
                    <a:pt x="298" y="367744"/>
                  </a:lnTo>
                  <a:lnTo>
                    <a:pt x="1635" y="379159"/>
                  </a:lnTo>
                  <a:lnTo>
                    <a:pt x="4127" y="389824"/>
                  </a:lnTo>
                  <a:lnTo>
                    <a:pt x="7737" y="399654"/>
                  </a:lnTo>
                  <a:lnTo>
                    <a:pt x="12620" y="408405"/>
                  </a:lnTo>
                  <a:lnTo>
                    <a:pt x="19178" y="415614"/>
                  </a:lnTo>
                  <a:lnTo>
                    <a:pt x="27476" y="421157"/>
                  </a:lnTo>
                  <a:lnTo>
                    <a:pt x="37133" y="424897"/>
                  </a:lnTo>
                  <a:lnTo>
                    <a:pt x="47526" y="426518"/>
                  </a:lnTo>
                  <a:lnTo>
                    <a:pt x="58215" y="426051"/>
                  </a:lnTo>
                  <a:lnTo>
                    <a:pt x="68983" y="423808"/>
                  </a:lnTo>
                  <a:lnTo>
                    <a:pt x="79738" y="420176"/>
                  </a:lnTo>
                  <a:lnTo>
                    <a:pt x="90442" y="415508"/>
                  </a:lnTo>
                  <a:lnTo>
                    <a:pt x="100764" y="409765"/>
                  </a:lnTo>
                  <a:lnTo>
                    <a:pt x="110098" y="402557"/>
                  </a:lnTo>
                  <a:lnTo>
                    <a:pt x="118197" y="393781"/>
                  </a:lnTo>
                  <a:lnTo>
                    <a:pt x="125297" y="383617"/>
                  </a:lnTo>
                  <a:lnTo>
                    <a:pt x="131914" y="372345"/>
                  </a:lnTo>
                  <a:lnTo>
                    <a:pt x="138403" y="360242"/>
                  </a:lnTo>
                  <a:lnTo>
                    <a:pt x="144763" y="347539"/>
                  </a:lnTo>
                  <a:lnTo>
                    <a:pt x="150741" y="334413"/>
                  </a:lnTo>
                  <a:lnTo>
                    <a:pt x="156211" y="320990"/>
                  </a:lnTo>
                  <a:lnTo>
                    <a:pt x="161191" y="307197"/>
                  </a:lnTo>
                  <a:lnTo>
                    <a:pt x="165762" y="292792"/>
                  </a:lnTo>
                  <a:lnTo>
                    <a:pt x="170021" y="277691"/>
                  </a:lnTo>
                  <a:lnTo>
                    <a:pt x="174050" y="261954"/>
                  </a:lnTo>
                  <a:lnTo>
                    <a:pt x="177915" y="245704"/>
                  </a:lnTo>
                  <a:lnTo>
                    <a:pt x="181662" y="229066"/>
                  </a:lnTo>
                  <a:lnTo>
                    <a:pt x="185163" y="212148"/>
                  </a:lnTo>
                  <a:lnTo>
                    <a:pt x="188135" y="195031"/>
                  </a:lnTo>
                  <a:lnTo>
                    <a:pt x="190466" y="177775"/>
                  </a:lnTo>
                  <a:lnTo>
                    <a:pt x="192200" y="160425"/>
                  </a:lnTo>
                  <a:lnTo>
                    <a:pt x="193445" y="143011"/>
                  </a:lnTo>
                  <a:lnTo>
                    <a:pt x="194317" y="125553"/>
                  </a:lnTo>
                  <a:lnTo>
                    <a:pt x="194750" y="108065"/>
                  </a:lnTo>
                  <a:lnTo>
                    <a:pt x="194517" y="90557"/>
                  </a:lnTo>
                  <a:lnTo>
                    <a:pt x="193545" y="73046"/>
                  </a:lnTo>
                  <a:lnTo>
                    <a:pt x="191911" y="55862"/>
                  </a:lnTo>
                  <a:lnTo>
                    <a:pt x="189743" y="39623"/>
                  </a:lnTo>
                  <a:lnTo>
                    <a:pt x="187168" y="24617"/>
                  </a:lnTo>
                  <a:lnTo>
                    <a:pt x="184112" y="11778"/>
                  </a:lnTo>
                  <a:lnTo>
                    <a:pt x="179571" y="3244"/>
                  </a:lnTo>
                  <a:lnTo>
                    <a:pt x="173402" y="0"/>
                  </a:lnTo>
                  <a:lnTo>
                    <a:pt x="167316" y="1077"/>
                  </a:lnTo>
                  <a:lnTo>
                    <a:pt x="161860" y="5236"/>
                  </a:lnTo>
                  <a:lnTo>
                    <a:pt x="157149" y="11665"/>
                  </a:lnTo>
                  <a:lnTo>
                    <a:pt x="153347" y="19985"/>
                  </a:lnTo>
                  <a:lnTo>
                    <a:pt x="150447" y="29864"/>
                  </a:lnTo>
                  <a:lnTo>
                    <a:pt x="148161" y="41118"/>
                  </a:lnTo>
                  <a:lnTo>
                    <a:pt x="146010" y="53742"/>
                  </a:lnTo>
                  <a:lnTo>
                    <a:pt x="143720" y="67613"/>
                  </a:lnTo>
                  <a:lnTo>
                    <a:pt x="141518" y="82507"/>
                  </a:lnTo>
                  <a:lnTo>
                    <a:pt x="140028" y="98185"/>
                  </a:lnTo>
                  <a:lnTo>
                    <a:pt x="139545" y="114435"/>
                  </a:lnTo>
                  <a:lnTo>
                    <a:pt x="140053" y="131094"/>
                  </a:lnTo>
                  <a:lnTo>
                    <a:pt x="141390" y="148036"/>
                  </a:lnTo>
                  <a:lnTo>
                    <a:pt x="143362" y="165174"/>
                  </a:lnTo>
                  <a:lnTo>
                    <a:pt x="145635" y="182445"/>
                  </a:lnTo>
                  <a:lnTo>
                    <a:pt x="147766" y="199808"/>
                  </a:lnTo>
                  <a:lnTo>
                    <a:pt x="149530" y="217226"/>
                  </a:lnTo>
                  <a:lnTo>
                    <a:pt x="151051" y="234517"/>
                  </a:lnTo>
                  <a:lnTo>
                    <a:pt x="152685" y="251361"/>
                  </a:lnTo>
                  <a:lnTo>
                    <a:pt x="154639" y="267614"/>
                  </a:lnTo>
                  <a:lnTo>
                    <a:pt x="156954" y="283138"/>
                  </a:lnTo>
                  <a:lnTo>
                    <a:pt x="159586" y="297724"/>
                  </a:lnTo>
                  <a:lnTo>
                    <a:pt x="162472" y="311347"/>
                  </a:lnTo>
                  <a:lnTo>
                    <a:pt x="165587" y="324070"/>
                  </a:lnTo>
                  <a:lnTo>
                    <a:pt x="169365" y="337409"/>
                  </a:lnTo>
                  <a:lnTo>
                    <a:pt x="175257" y="354776"/>
                  </a:lnTo>
                  <a:lnTo>
                    <a:pt x="185675" y="38192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62276" y="2895324"/>
              <a:ext cx="169919" cy="481587"/>
            </a:xfrm>
            <a:custGeom>
              <a:avLst/>
              <a:gdLst/>
              <a:ahLst/>
              <a:cxnLst/>
              <a:rect l="0" t="0" r="0" b="0"/>
              <a:pathLst>
                <a:path w="169919" h="481587">
                  <a:moveTo>
                    <a:pt x="86858" y="366009"/>
                  </a:moveTo>
                  <a:lnTo>
                    <a:pt x="92592" y="357141"/>
                  </a:lnTo>
                  <a:lnTo>
                    <a:pt x="96875" y="348154"/>
                  </a:lnTo>
                  <a:lnTo>
                    <a:pt x="100072" y="338168"/>
                  </a:lnTo>
                  <a:lnTo>
                    <a:pt x="102088" y="327533"/>
                  </a:lnTo>
                  <a:lnTo>
                    <a:pt x="102488" y="317019"/>
                  </a:lnTo>
                  <a:lnTo>
                    <a:pt x="101168" y="307080"/>
                  </a:lnTo>
                  <a:lnTo>
                    <a:pt x="97999" y="298312"/>
                  </a:lnTo>
                  <a:lnTo>
                    <a:pt x="92678" y="291569"/>
                  </a:lnTo>
                  <a:lnTo>
                    <a:pt x="85255" y="287123"/>
                  </a:lnTo>
                  <a:lnTo>
                    <a:pt x="76375" y="284921"/>
                  </a:lnTo>
                  <a:lnTo>
                    <a:pt x="67047" y="284866"/>
                  </a:lnTo>
                  <a:lnTo>
                    <a:pt x="57896" y="286680"/>
                  </a:lnTo>
                  <a:lnTo>
                    <a:pt x="49315" y="290149"/>
                  </a:lnTo>
                  <a:lnTo>
                    <a:pt x="41633" y="295209"/>
                  </a:lnTo>
                  <a:lnTo>
                    <a:pt x="34915" y="301685"/>
                  </a:lnTo>
                  <a:lnTo>
                    <a:pt x="29049" y="309471"/>
                  </a:lnTo>
                  <a:lnTo>
                    <a:pt x="23859" y="318599"/>
                  </a:lnTo>
                  <a:lnTo>
                    <a:pt x="19174" y="328958"/>
                  </a:lnTo>
                  <a:lnTo>
                    <a:pt x="14854" y="340168"/>
                  </a:lnTo>
                  <a:lnTo>
                    <a:pt x="10793" y="351685"/>
                  </a:lnTo>
                  <a:lnTo>
                    <a:pt x="6918" y="363174"/>
                  </a:lnTo>
                  <a:lnTo>
                    <a:pt x="3500" y="374668"/>
                  </a:lnTo>
                  <a:lnTo>
                    <a:pt x="1118" y="386451"/>
                  </a:lnTo>
                  <a:lnTo>
                    <a:pt x="0" y="398671"/>
                  </a:lnTo>
                  <a:lnTo>
                    <a:pt x="65" y="411166"/>
                  </a:lnTo>
                  <a:lnTo>
                    <a:pt x="1097" y="423562"/>
                  </a:lnTo>
                  <a:lnTo>
                    <a:pt x="2874" y="435634"/>
                  </a:lnTo>
                  <a:lnTo>
                    <a:pt x="5524" y="447013"/>
                  </a:lnTo>
                  <a:lnTo>
                    <a:pt x="9505" y="457122"/>
                  </a:lnTo>
                  <a:lnTo>
                    <a:pt x="14961" y="465760"/>
                  </a:lnTo>
                  <a:lnTo>
                    <a:pt x="21742" y="472728"/>
                  </a:lnTo>
                  <a:lnTo>
                    <a:pt x="29588" y="477668"/>
                  </a:lnTo>
                  <a:lnTo>
                    <a:pt x="38234" y="480579"/>
                  </a:lnTo>
                  <a:lnTo>
                    <a:pt x="47291" y="481586"/>
                  </a:lnTo>
                  <a:lnTo>
                    <a:pt x="56285" y="480758"/>
                  </a:lnTo>
                  <a:lnTo>
                    <a:pt x="64958" y="478311"/>
                  </a:lnTo>
                  <a:lnTo>
                    <a:pt x="73253" y="474401"/>
                  </a:lnTo>
                  <a:lnTo>
                    <a:pt x="81212" y="469036"/>
                  </a:lnTo>
                  <a:lnTo>
                    <a:pt x="88901" y="462352"/>
                  </a:lnTo>
                  <a:lnTo>
                    <a:pt x="96387" y="454423"/>
                  </a:lnTo>
                  <a:lnTo>
                    <a:pt x="103729" y="445200"/>
                  </a:lnTo>
                  <a:lnTo>
                    <a:pt x="110964" y="434767"/>
                  </a:lnTo>
                  <a:lnTo>
                    <a:pt x="117959" y="423168"/>
                  </a:lnTo>
                  <a:lnTo>
                    <a:pt x="124431" y="410326"/>
                  </a:lnTo>
                  <a:lnTo>
                    <a:pt x="130264" y="396325"/>
                  </a:lnTo>
                  <a:lnTo>
                    <a:pt x="135504" y="381685"/>
                  </a:lnTo>
                  <a:lnTo>
                    <a:pt x="140257" y="367246"/>
                  </a:lnTo>
                  <a:lnTo>
                    <a:pt x="144636" y="353454"/>
                  </a:lnTo>
                  <a:lnTo>
                    <a:pt x="148576" y="340076"/>
                  </a:lnTo>
                  <a:lnTo>
                    <a:pt x="151851" y="326414"/>
                  </a:lnTo>
                  <a:lnTo>
                    <a:pt x="154395" y="312079"/>
                  </a:lnTo>
                  <a:lnTo>
                    <a:pt x="156441" y="297332"/>
                  </a:lnTo>
                  <a:lnTo>
                    <a:pt x="158430" y="282878"/>
                  </a:lnTo>
                  <a:lnTo>
                    <a:pt x="160619" y="269100"/>
                  </a:lnTo>
                  <a:lnTo>
                    <a:pt x="162921" y="255576"/>
                  </a:lnTo>
                  <a:lnTo>
                    <a:pt x="165013" y="241290"/>
                  </a:lnTo>
                  <a:lnTo>
                    <a:pt x="166717" y="225713"/>
                  </a:lnTo>
                  <a:lnTo>
                    <a:pt x="168013" y="208809"/>
                  </a:lnTo>
                  <a:lnTo>
                    <a:pt x="168958" y="190773"/>
                  </a:lnTo>
                  <a:lnTo>
                    <a:pt x="169624" y="171859"/>
                  </a:lnTo>
                  <a:lnTo>
                    <a:pt x="169918" y="152462"/>
                  </a:lnTo>
                  <a:lnTo>
                    <a:pt x="169590" y="133075"/>
                  </a:lnTo>
                  <a:lnTo>
                    <a:pt x="168556" y="113977"/>
                  </a:lnTo>
                  <a:lnTo>
                    <a:pt x="166878" y="95563"/>
                  </a:lnTo>
                  <a:lnTo>
                    <a:pt x="164681" y="78417"/>
                  </a:lnTo>
                  <a:lnTo>
                    <a:pt x="162092" y="62737"/>
                  </a:lnTo>
                  <a:lnTo>
                    <a:pt x="159219" y="48392"/>
                  </a:lnTo>
                  <a:lnTo>
                    <a:pt x="156145" y="35129"/>
                  </a:lnTo>
                  <a:lnTo>
                    <a:pt x="152927" y="22705"/>
                  </a:lnTo>
                  <a:lnTo>
                    <a:pt x="149421" y="11721"/>
                  </a:lnTo>
                  <a:lnTo>
                    <a:pt x="144560" y="3772"/>
                  </a:lnTo>
                  <a:lnTo>
                    <a:pt x="138162" y="0"/>
                  </a:lnTo>
                  <a:lnTo>
                    <a:pt x="131926" y="609"/>
                  </a:lnTo>
                  <a:lnTo>
                    <a:pt x="126374" y="4955"/>
                  </a:lnTo>
                  <a:lnTo>
                    <a:pt x="121604" y="12174"/>
                  </a:lnTo>
                  <a:lnTo>
                    <a:pt x="117765" y="21492"/>
                  </a:lnTo>
                  <a:lnTo>
                    <a:pt x="114843" y="32298"/>
                  </a:lnTo>
                  <a:lnTo>
                    <a:pt x="112541" y="44140"/>
                  </a:lnTo>
                  <a:lnTo>
                    <a:pt x="110382" y="56693"/>
                  </a:lnTo>
                  <a:lnTo>
                    <a:pt x="108084" y="69727"/>
                  </a:lnTo>
                  <a:lnTo>
                    <a:pt x="105880" y="82920"/>
                  </a:lnTo>
                  <a:lnTo>
                    <a:pt x="104385" y="95859"/>
                  </a:lnTo>
                  <a:lnTo>
                    <a:pt x="103896" y="108352"/>
                  </a:lnTo>
                  <a:lnTo>
                    <a:pt x="104230" y="120709"/>
                  </a:lnTo>
                  <a:lnTo>
                    <a:pt x="104919" y="133612"/>
                  </a:lnTo>
                  <a:lnTo>
                    <a:pt x="105642" y="147416"/>
                  </a:lnTo>
                  <a:lnTo>
                    <a:pt x="106261" y="162299"/>
                  </a:lnTo>
                  <a:lnTo>
                    <a:pt x="106744" y="178434"/>
                  </a:lnTo>
                  <a:lnTo>
                    <a:pt x="107105" y="195763"/>
                  </a:lnTo>
                  <a:lnTo>
                    <a:pt x="107532" y="213603"/>
                  </a:lnTo>
                  <a:lnTo>
                    <a:pt x="108360" y="230806"/>
                  </a:lnTo>
                  <a:lnTo>
                    <a:pt x="109731" y="246780"/>
                  </a:lnTo>
                  <a:lnTo>
                    <a:pt x="111467" y="261621"/>
                  </a:lnTo>
                  <a:lnTo>
                    <a:pt x="113173" y="275815"/>
                  </a:lnTo>
                  <a:lnTo>
                    <a:pt x="114619" y="289731"/>
                  </a:lnTo>
                  <a:lnTo>
                    <a:pt x="115911" y="303402"/>
                  </a:lnTo>
                  <a:lnTo>
                    <a:pt x="117385" y="316603"/>
                  </a:lnTo>
                  <a:lnTo>
                    <a:pt x="119227" y="329232"/>
                  </a:lnTo>
                  <a:lnTo>
                    <a:pt x="121465" y="341327"/>
                  </a:lnTo>
                  <a:lnTo>
                    <a:pt x="124046" y="352983"/>
                  </a:lnTo>
                  <a:lnTo>
                    <a:pt x="126892" y="364290"/>
                  </a:lnTo>
                  <a:lnTo>
                    <a:pt x="129781" y="374886"/>
                  </a:lnTo>
                  <a:lnTo>
                    <a:pt x="132640" y="384997"/>
                  </a:lnTo>
                  <a:lnTo>
                    <a:pt x="135718" y="395513"/>
                  </a:lnTo>
                  <a:lnTo>
                    <a:pt x="139500" y="40812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38646" y="321921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22"/>
                  </a:lnTo>
                  <a:lnTo>
                    <a:pt x="0" y="85030"/>
                  </a:lnTo>
                  <a:lnTo>
                    <a:pt x="0" y="97381"/>
                  </a:lnTo>
                  <a:lnTo>
                    <a:pt x="0" y="110458"/>
                  </a:lnTo>
                  <a:lnTo>
                    <a:pt x="0" y="12634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459703" y="30718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59745" y="3008649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0" y="99271"/>
                  </a:lnTo>
                  <a:lnTo>
                    <a:pt x="0" y="118885"/>
                  </a:lnTo>
                  <a:lnTo>
                    <a:pt x="0" y="138948"/>
                  </a:lnTo>
                  <a:lnTo>
                    <a:pt x="0" y="159328"/>
                  </a:lnTo>
                  <a:lnTo>
                    <a:pt x="0" y="179926"/>
                  </a:lnTo>
                  <a:lnTo>
                    <a:pt x="0" y="200673"/>
                  </a:lnTo>
                  <a:lnTo>
                    <a:pt x="0" y="221512"/>
                  </a:lnTo>
                  <a:lnTo>
                    <a:pt x="0" y="242083"/>
                  </a:lnTo>
                  <a:lnTo>
                    <a:pt x="0" y="261750"/>
                  </a:lnTo>
                  <a:lnTo>
                    <a:pt x="5" y="280238"/>
                  </a:lnTo>
                  <a:lnTo>
                    <a:pt x="178" y="297602"/>
                  </a:lnTo>
                  <a:lnTo>
                    <a:pt x="825" y="314038"/>
                  </a:lnTo>
                  <a:lnTo>
                    <a:pt x="2074" y="329751"/>
                  </a:lnTo>
                  <a:lnTo>
                    <a:pt x="3735" y="344520"/>
                  </a:lnTo>
                  <a:lnTo>
                    <a:pt x="5563" y="359252"/>
                  </a:lnTo>
                  <a:lnTo>
                    <a:pt x="7717" y="376362"/>
                  </a:lnTo>
                  <a:lnTo>
                    <a:pt x="10528" y="40008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22874" y="3188946"/>
              <a:ext cx="263214" cy="19746"/>
            </a:xfrm>
            <a:custGeom>
              <a:avLst/>
              <a:gdLst/>
              <a:ahLst/>
              <a:cxnLst/>
              <a:rect l="0" t="0" r="0" b="0"/>
              <a:pathLst>
                <a:path w="263214" h="19746">
                  <a:moveTo>
                    <a:pt x="263213" y="19745"/>
                  </a:moveTo>
                  <a:lnTo>
                    <a:pt x="251545" y="16811"/>
                  </a:lnTo>
                  <a:lnTo>
                    <a:pt x="241056" y="14029"/>
                  </a:lnTo>
                  <a:lnTo>
                    <a:pt x="230749" y="11134"/>
                  </a:lnTo>
                  <a:lnTo>
                    <a:pt x="220275" y="8266"/>
                  </a:lnTo>
                  <a:lnTo>
                    <a:pt x="209284" y="5750"/>
                  </a:lnTo>
                  <a:lnTo>
                    <a:pt x="197640" y="3739"/>
                  </a:lnTo>
                  <a:lnTo>
                    <a:pt x="185386" y="2227"/>
                  </a:lnTo>
                  <a:lnTo>
                    <a:pt x="172632" y="1132"/>
                  </a:lnTo>
                  <a:lnTo>
                    <a:pt x="159496" y="364"/>
                  </a:lnTo>
                  <a:lnTo>
                    <a:pt x="146083" y="0"/>
                  </a:lnTo>
                  <a:lnTo>
                    <a:pt x="132473" y="280"/>
                  </a:lnTo>
                  <a:lnTo>
                    <a:pt x="118722" y="1283"/>
                  </a:lnTo>
                  <a:lnTo>
                    <a:pt x="104708" y="2939"/>
                  </a:lnTo>
                  <a:lnTo>
                    <a:pt x="90154" y="5121"/>
                  </a:lnTo>
                  <a:lnTo>
                    <a:pt x="74969" y="7696"/>
                  </a:lnTo>
                  <a:lnTo>
                    <a:pt x="59770" y="10401"/>
                  </a:lnTo>
                  <a:lnTo>
                    <a:pt x="44189" y="13115"/>
                  </a:lnTo>
                  <a:lnTo>
                    <a:pt x="25737" y="16075"/>
                  </a:lnTo>
                  <a:lnTo>
                    <a:pt x="0" y="1974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838730" y="3240276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098"/>
                  </a:lnTo>
                  <a:lnTo>
                    <a:pt x="206" y="93311"/>
                  </a:lnTo>
                  <a:lnTo>
                    <a:pt x="1108" y="108396"/>
                  </a:lnTo>
                  <a:lnTo>
                    <a:pt x="3906" y="127910"/>
                  </a:lnTo>
                  <a:lnTo>
                    <a:pt x="10528" y="1579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17673" y="31139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939385" y="3187224"/>
              <a:ext cx="383656" cy="210981"/>
            </a:xfrm>
            <a:custGeom>
              <a:avLst/>
              <a:gdLst/>
              <a:ahLst/>
              <a:cxnLst/>
              <a:rect l="0" t="0" r="0" b="0"/>
              <a:pathLst>
                <a:path w="383656" h="210981">
                  <a:moveTo>
                    <a:pt x="78329" y="21467"/>
                  </a:moveTo>
                  <a:lnTo>
                    <a:pt x="66728" y="24535"/>
                  </a:lnTo>
                  <a:lnTo>
                    <a:pt x="56879" y="28597"/>
                  </a:lnTo>
                  <a:lnTo>
                    <a:pt x="47874" y="34095"/>
                  </a:lnTo>
                  <a:lnTo>
                    <a:pt x="39432" y="41027"/>
                  </a:lnTo>
                  <a:lnTo>
                    <a:pt x="31405" y="49474"/>
                  </a:lnTo>
                  <a:lnTo>
                    <a:pt x="23691" y="59323"/>
                  </a:lnTo>
                  <a:lnTo>
                    <a:pt x="16531" y="70334"/>
                  </a:lnTo>
                  <a:lnTo>
                    <a:pt x="10477" y="82236"/>
                  </a:lnTo>
                  <a:lnTo>
                    <a:pt x="5744" y="94788"/>
                  </a:lnTo>
                  <a:lnTo>
                    <a:pt x="2397" y="107635"/>
                  </a:lnTo>
                  <a:lnTo>
                    <a:pt x="517" y="120333"/>
                  </a:lnTo>
                  <a:lnTo>
                    <a:pt x="0" y="132644"/>
                  </a:lnTo>
                  <a:lnTo>
                    <a:pt x="770" y="144368"/>
                  </a:lnTo>
                  <a:lnTo>
                    <a:pt x="2874" y="155250"/>
                  </a:lnTo>
                  <a:lnTo>
                    <a:pt x="6220" y="165227"/>
                  </a:lnTo>
                  <a:lnTo>
                    <a:pt x="10924" y="174080"/>
                  </a:lnTo>
                  <a:lnTo>
                    <a:pt x="17361" y="181356"/>
                  </a:lnTo>
                  <a:lnTo>
                    <a:pt x="25579" y="186951"/>
                  </a:lnTo>
                  <a:lnTo>
                    <a:pt x="35181" y="190894"/>
                  </a:lnTo>
                  <a:lnTo>
                    <a:pt x="45536" y="193184"/>
                  </a:lnTo>
                  <a:lnTo>
                    <a:pt x="56197" y="193980"/>
                  </a:lnTo>
                  <a:lnTo>
                    <a:pt x="66776" y="193398"/>
                  </a:lnTo>
                  <a:lnTo>
                    <a:pt x="76872" y="191421"/>
                  </a:lnTo>
                  <a:lnTo>
                    <a:pt x="86321" y="188159"/>
                  </a:lnTo>
                  <a:lnTo>
                    <a:pt x="94986" y="183513"/>
                  </a:lnTo>
                  <a:lnTo>
                    <a:pt x="102667" y="177114"/>
                  </a:lnTo>
                  <a:lnTo>
                    <a:pt x="109347" y="168913"/>
                  </a:lnTo>
                  <a:lnTo>
                    <a:pt x="114835" y="158982"/>
                  </a:lnTo>
                  <a:lnTo>
                    <a:pt x="118699" y="147342"/>
                  </a:lnTo>
                  <a:lnTo>
                    <a:pt x="120853" y="134187"/>
                  </a:lnTo>
                  <a:lnTo>
                    <a:pt x="121504" y="120134"/>
                  </a:lnTo>
                  <a:lnTo>
                    <a:pt x="120961" y="106096"/>
                  </a:lnTo>
                  <a:lnTo>
                    <a:pt x="119521" y="92592"/>
                  </a:lnTo>
                  <a:lnTo>
                    <a:pt x="117268" y="79917"/>
                  </a:lnTo>
                  <a:lnTo>
                    <a:pt x="114087" y="68324"/>
                  </a:lnTo>
                  <a:lnTo>
                    <a:pt x="110022" y="57830"/>
                  </a:lnTo>
                  <a:lnTo>
                    <a:pt x="106497" y="48549"/>
                  </a:lnTo>
                  <a:lnTo>
                    <a:pt x="106465" y="41865"/>
                  </a:lnTo>
                  <a:lnTo>
                    <a:pt x="110335" y="39383"/>
                  </a:lnTo>
                  <a:lnTo>
                    <a:pt x="115871" y="40738"/>
                  </a:lnTo>
                  <a:lnTo>
                    <a:pt x="121875" y="44974"/>
                  </a:lnTo>
                  <a:lnTo>
                    <a:pt x="127710" y="51236"/>
                  </a:lnTo>
                  <a:lnTo>
                    <a:pt x="133126" y="58893"/>
                  </a:lnTo>
                  <a:lnTo>
                    <a:pt x="138255" y="67662"/>
                  </a:lnTo>
                  <a:lnTo>
                    <a:pt x="143466" y="77545"/>
                  </a:lnTo>
                  <a:lnTo>
                    <a:pt x="148977" y="88455"/>
                  </a:lnTo>
                  <a:lnTo>
                    <a:pt x="154831" y="100057"/>
                  </a:lnTo>
                  <a:lnTo>
                    <a:pt x="160993" y="111847"/>
                  </a:lnTo>
                  <a:lnTo>
                    <a:pt x="167385" y="123448"/>
                  </a:lnTo>
                  <a:lnTo>
                    <a:pt x="173325" y="132249"/>
                  </a:lnTo>
                  <a:lnTo>
                    <a:pt x="177375" y="135120"/>
                  </a:lnTo>
                  <a:lnTo>
                    <a:pt x="178910" y="133105"/>
                  </a:lnTo>
                  <a:lnTo>
                    <a:pt x="178526" y="127730"/>
                  </a:lnTo>
                  <a:lnTo>
                    <a:pt x="176921" y="119897"/>
                  </a:lnTo>
                  <a:lnTo>
                    <a:pt x="174584" y="110235"/>
                  </a:lnTo>
                  <a:lnTo>
                    <a:pt x="171973" y="99239"/>
                  </a:lnTo>
                  <a:lnTo>
                    <a:pt x="169568" y="87292"/>
                  </a:lnTo>
                  <a:lnTo>
                    <a:pt x="167611" y="74687"/>
                  </a:lnTo>
                  <a:lnTo>
                    <a:pt x="166460" y="61960"/>
                  </a:lnTo>
                  <a:lnTo>
                    <a:pt x="166666" y="49870"/>
                  </a:lnTo>
                  <a:lnTo>
                    <a:pt x="168403" y="38781"/>
                  </a:lnTo>
                  <a:lnTo>
                    <a:pt x="171688" y="28860"/>
                  </a:lnTo>
                  <a:lnTo>
                    <a:pt x="176559" y="20261"/>
                  </a:lnTo>
                  <a:lnTo>
                    <a:pt x="182880" y="12929"/>
                  </a:lnTo>
                  <a:lnTo>
                    <a:pt x="190717" y="6986"/>
                  </a:lnTo>
                  <a:lnTo>
                    <a:pt x="200403" y="2809"/>
                  </a:lnTo>
                  <a:lnTo>
                    <a:pt x="211947" y="450"/>
                  </a:lnTo>
                  <a:lnTo>
                    <a:pt x="224765" y="0"/>
                  </a:lnTo>
                  <a:lnTo>
                    <a:pt x="237899" y="1742"/>
                  </a:lnTo>
                  <a:lnTo>
                    <a:pt x="250761" y="5622"/>
                  </a:lnTo>
                  <a:lnTo>
                    <a:pt x="262988" y="11483"/>
                  </a:lnTo>
                  <a:lnTo>
                    <a:pt x="274272" y="19227"/>
                  </a:lnTo>
                  <a:lnTo>
                    <a:pt x="284563" y="28611"/>
                  </a:lnTo>
                  <a:lnTo>
                    <a:pt x="293980" y="38976"/>
                  </a:lnTo>
                  <a:lnTo>
                    <a:pt x="302708" y="49385"/>
                  </a:lnTo>
                  <a:lnTo>
                    <a:pt x="310916" y="59309"/>
                  </a:lnTo>
                  <a:lnTo>
                    <a:pt x="318585" y="68766"/>
                  </a:lnTo>
                  <a:lnTo>
                    <a:pt x="325517" y="78110"/>
                  </a:lnTo>
                  <a:lnTo>
                    <a:pt x="331668" y="87578"/>
                  </a:lnTo>
                  <a:lnTo>
                    <a:pt x="337291" y="97092"/>
                  </a:lnTo>
                  <a:lnTo>
                    <a:pt x="342835" y="106340"/>
                  </a:lnTo>
                  <a:lnTo>
                    <a:pt x="348561" y="115168"/>
                  </a:lnTo>
                  <a:lnTo>
                    <a:pt x="354393" y="123895"/>
                  </a:lnTo>
                  <a:lnTo>
                    <a:pt x="360007" y="133201"/>
                  </a:lnTo>
                  <a:lnTo>
                    <a:pt x="365225" y="143418"/>
                  </a:lnTo>
                  <a:lnTo>
                    <a:pt x="369879" y="154330"/>
                  </a:lnTo>
                  <a:lnTo>
                    <a:pt x="374197" y="166625"/>
                  </a:lnTo>
                  <a:lnTo>
                    <a:pt x="378553" y="183623"/>
                  </a:lnTo>
                  <a:lnTo>
                    <a:pt x="383655" y="21098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8712595" y="2903364"/>
            <a:ext cx="912675" cy="432533"/>
            <a:chOff x="8712595" y="2903364"/>
            <a:chExt cx="912675" cy="432533"/>
          </a:xfrm>
        </p:grpSpPr>
        <p:sp>
          <p:nvSpPr>
            <p:cNvPr id="65" name="Freeform 64"/>
            <p:cNvSpPr/>
            <p:nvPr/>
          </p:nvSpPr>
          <p:spPr>
            <a:xfrm>
              <a:off x="8712595" y="3029706"/>
              <a:ext cx="157928" cy="306191"/>
            </a:xfrm>
            <a:custGeom>
              <a:avLst/>
              <a:gdLst/>
              <a:ahLst/>
              <a:cxnLst/>
              <a:rect l="0" t="0" r="0" b="0"/>
              <a:pathLst>
                <a:path w="157928" h="306191">
                  <a:moveTo>
                    <a:pt x="0" y="94757"/>
                  </a:moveTo>
                  <a:lnTo>
                    <a:pt x="67" y="106492"/>
                  </a:lnTo>
                  <a:lnTo>
                    <a:pt x="708" y="117621"/>
                  </a:lnTo>
                  <a:lnTo>
                    <a:pt x="2004" y="129219"/>
                  </a:lnTo>
                  <a:lnTo>
                    <a:pt x="3863" y="141380"/>
                  </a:lnTo>
                  <a:lnTo>
                    <a:pt x="6179" y="154040"/>
                  </a:lnTo>
                  <a:lnTo>
                    <a:pt x="8845" y="167101"/>
                  </a:lnTo>
                  <a:lnTo>
                    <a:pt x="11769" y="180626"/>
                  </a:lnTo>
                  <a:lnTo>
                    <a:pt x="14877" y="194839"/>
                  </a:lnTo>
                  <a:lnTo>
                    <a:pt x="18113" y="209798"/>
                  </a:lnTo>
                  <a:lnTo>
                    <a:pt x="21437" y="225098"/>
                  </a:lnTo>
                  <a:lnTo>
                    <a:pt x="24821" y="239988"/>
                  </a:lnTo>
                  <a:lnTo>
                    <a:pt x="28241" y="254080"/>
                  </a:lnTo>
                  <a:lnTo>
                    <a:pt x="31522" y="267491"/>
                  </a:lnTo>
                  <a:lnTo>
                    <a:pt x="34345" y="280645"/>
                  </a:lnTo>
                  <a:lnTo>
                    <a:pt x="36547" y="293733"/>
                  </a:lnTo>
                  <a:lnTo>
                    <a:pt x="37150" y="303523"/>
                  </a:lnTo>
                  <a:lnTo>
                    <a:pt x="35553" y="306190"/>
                  </a:lnTo>
                  <a:lnTo>
                    <a:pt x="33026" y="303545"/>
                  </a:lnTo>
                  <a:lnTo>
                    <a:pt x="30146" y="297372"/>
                  </a:lnTo>
                  <a:lnTo>
                    <a:pt x="27077" y="288383"/>
                  </a:lnTo>
                  <a:lnTo>
                    <a:pt x="23884" y="277090"/>
                  </a:lnTo>
                  <a:lnTo>
                    <a:pt x="20764" y="264166"/>
                  </a:lnTo>
                  <a:lnTo>
                    <a:pt x="18055" y="250378"/>
                  </a:lnTo>
                  <a:lnTo>
                    <a:pt x="15897" y="236228"/>
                  </a:lnTo>
                  <a:lnTo>
                    <a:pt x="14111" y="221971"/>
                  </a:lnTo>
                  <a:lnTo>
                    <a:pt x="12297" y="207714"/>
                  </a:lnTo>
                  <a:lnTo>
                    <a:pt x="10227" y="193494"/>
                  </a:lnTo>
                  <a:lnTo>
                    <a:pt x="8004" y="179316"/>
                  </a:lnTo>
                  <a:lnTo>
                    <a:pt x="5965" y="165176"/>
                  </a:lnTo>
                  <a:lnTo>
                    <a:pt x="4301" y="151071"/>
                  </a:lnTo>
                  <a:lnTo>
                    <a:pt x="3201" y="137155"/>
                  </a:lnTo>
                  <a:lnTo>
                    <a:pt x="2921" y="123731"/>
                  </a:lnTo>
                  <a:lnTo>
                    <a:pt x="3520" y="110927"/>
                  </a:lnTo>
                  <a:lnTo>
                    <a:pt x="5059" y="98872"/>
                  </a:lnTo>
                  <a:lnTo>
                    <a:pt x="7688" y="87767"/>
                  </a:lnTo>
                  <a:lnTo>
                    <a:pt x="11385" y="77632"/>
                  </a:lnTo>
                  <a:lnTo>
                    <a:pt x="16156" y="68332"/>
                  </a:lnTo>
                  <a:lnTo>
                    <a:pt x="22107" y="59692"/>
                  </a:lnTo>
                  <a:lnTo>
                    <a:pt x="29183" y="51547"/>
                  </a:lnTo>
                  <a:lnTo>
                    <a:pt x="37206" y="43922"/>
                  </a:lnTo>
                  <a:lnTo>
                    <a:pt x="45961" y="37019"/>
                  </a:lnTo>
                  <a:lnTo>
                    <a:pt x="55262" y="30894"/>
                  </a:lnTo>
                  <a:lnTo>
                    <a:pt x="65115" y="25457"/>
                  </a:lnTo>
                  <a:lnTo>
                    <a:pt x="75715" y="20571"/>
                  </a:lnTo>
                  <a:lnTo>
                    <a:pt x="87096" y="16103"/>
                  </a:lnTo>
                  <a:lnTo>
                    <a:pt x="98944" y="12088"/>
                  </a:lnTo>
                  <a:lnTo>
                    <a:pt x="112043" y="8336"/>
                  </a:lnTo>
                  <a:lnTo>
                    <a:pt x="129779" y="4513"/>
                  </a:lnTo>
                  <a:lnTo>
                    <a:pt x="157927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902510" y="3092877"/>
              <a:ext cx="149401" cy="231911"/>
            </a:xfrm>
            <a:custGeom>
              <a:avLst/>
              <a:gdLst/>
              <a:ahLst/>
              <a:cxnLst/>
              <a:rect l="0" t="0" r="0" b="0"/>
              <a:pathLst>
                <a:path w="149401" h="231911">
                  <a:moveTo>
                    <a:pt x="10126" y="42114"/>
                  </a:moveTo>
                  <a:lnTo>
                    <a:pt x="7259" y="51050"/>
                  </a:lnTo>
                  <a:lnTo>
                    <a:pt x="5116" y="60677"/>
                  </a:lnTo>
                  <a:lnTo>
                    <a:pt x="3514" y="71964"/>
                  </a:lnTo>
                  <a:lnTo>
                    <a:pt x="2333" y="84632"/>
                  </a:lnTo>
                  <a:lnTo>
                    <a:pt x="1485" y="98111"/>
                  </a:lnTo>
                  <a:lnTo>
                    <a:pt x="886" y="111983"/>
                  </a:lnTo>
                  <a:lnTo>
                    <a:pt x="472" y="126019"/>
                  </a:lnTo>
                  <a:lnTo>
                    <a:pt x="189" y="140111"/>
                  </a:lnTo>
                  <a:lnTo>
                    <a:pt x="0" y="154207"/>
                  </a:lnTo>
                  <a:lnTo>
                    <a:pt x="41" y="168128"/>
                  </a:lnTo>
                  <a:lnTo>
                    <a:pt x="601" y="181561"/>
                  </a:lnTo>
                  <a:lnTo>
                    <a:pt x="1809" y="194365"/>
                  </a:lnTo>
                  <a:lnTo>
                    <a:pt x="4113" y="206082"/>
                  </a:lnTo>
                  <a:lnTo>
                    <a:pt x="8329" y="215895"/>
                  </a:lnTo>
                  <a:lnTo>
                    <a:pt x="14723" y="223519"/>
                  </a:lnTo>
                  <a:lnTo>
                    <a:pt x="22934" y="228824"/>
                  </a:lnTo>
                  <a:lnTo>
                    <a:pt x="32271" y="231577"/>
                  </a:lnTo>
                  <a:lnTo>
                    <a:pt x="42215" y="231910"/>
                  </a:lnTo>
                  <a:lnTo>
                    <a:pt x="52463" y="230222"/>
                  </a:lnTo>
                  <a:lnTo>
                    <a:pt x="62862" y="226970"/>
                  </a:lnTo>
                  <a:lnTo>
                    <a:pt x="73328" y="222565"/>
                  </a:lnTo>
                  <a:lnTo>
                    <a:pt x="83658" y="217172"/>
                  </a:lnTo>
                  <a:lnTo>
                    <a:pt x="93530" y="210729"/>
                  </a:lnTo>
                  <a:lnTo>
                    <a:pt x="102796" y="203286"/>
                  </a:lnTo>
                  <a:lnTo>
                    <a:pt x="111325" y="195000"/>
                  </a:lnTo>
                  <a:lnTo>
                    <a:pt x="118909" y="186061"/>
                  </a:lnTo>
                  <a:lnTo>
                    <a:pt x="125528" y="176638"/>
                  </a:lnTo>
                  <a:lnTo>
                    <a:pt x="131315" y="166869"/>
                  </a:lnTo>
                  <a:lnTo>
                    <a:pt x="136442" y="156859"/>
                  </a:lnTo>
                  <a:lnTo>
                    <a:pt x="141073" y="146681"/>
                  </a:lnTo>
                  <a:lnTo>
                    <a:pt x="145015" y="136389"/>
                  </a:lnTo>
                  <a:lnTo>
                    <a:pt x="147758" y="126020"/>
                  </a:lnTo>
                  <a:lnTo>
                    <a:pt x="149125" y="115589"/>
                  </a:lnTo>
                  <a:lnTo>
                    <a:pt x="149400" y="104787"/>
                  </a:lnTo>
                  <a:lnTo>
                    <a:pt x="149128" y="93010"/>
                  </a:lnTo>
                  <a:lnTo>
                    <a:pt x="148688" y="80020"/>
                  </a:lnTo>
                  <a:lnTo>
                    <a:pt x="148259" y="66269"/>
                  </a:lnTo>
                  <a:lnTo>
                    <a:pt x="147857" y="51154"/>
                  </a:lnTo>
                  <a:lnTo>
                    <a:pt x="147457" y="31110"/>
                  </a:lnTo>
                  <a:lnTo>
                    <a:pt x="146997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123206" y="2903364"/>
              <a:ext cx="231628" cy="386421"/>
            </a:xfrm>
            <a:custGeom>
              <a:avLst/>
              <a:gdLst/>
              <a:ahLst/>
              <a:cxnLst/>
              <a:rect l="0" t="0" r="0" b="0"/>
              <a:pathLst>
                <a:path w="231628" h="386421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2000" y="43087"/>
                  </a:lnTo>
                  <a:lnTo>
                    <a:pt x="3686" y="58635"/>
                  </a:lnTo>
                  <a:lnTo>
                    <a:pt x="5353" y="75756"/>
                  </a:lnTo>
                  <a:lnTo>
                    <a:pt x="6766" y="94578"/>
                  </a:lnTo>
                  <a:lnTo>
                    <a:pt x="7865" y="114746"/>
                  </a:lnTo>
                  <a:lnTo>
                    <a:pt x="8676" y="135647"/>
                  </a:lnTo>
                  <a:lnTo>
                    <a:pt x="9260" y="156836"/>
                  </a:lnTo>
                  <a:lnTo>
                    <a:pt x="9839" y="177603"/>
                  </a:lnTo>
                  <a:lnTo>
                    <a:pt x="10767" y="196933"/>
                  </a:lnTo>
                  <a:lnTo>
                    <a:pt x="12206" y="214417"/>
                  </a:lnTo>
                  <a:lnTo>
                    <a:pt x="13990" y="230479"/>
                  </a:lnTo>
                  <a:lnTo>
                    <a:pt x="15726" y="246041"/>
                  </a:lnTo>
                  <a:lnTo>
                    <a:pt x="17187" y="261706"/>
                  </a:lnTo>
                  <a:lnTo>
                    <a:pt x="18318" y="277707"/>
                  </a:lnTo>
                  <a:lnTo>
                    <a:pt x="19153" y="294077"/>
                  </a:lnTo>
                  <a:lnTo>
                    <a:pt x="19754" y="310762"/>
                  </a:lnTo>
                  <a:lnTo>
                    <a:pt x="20343" y="327528"/>
                  </a:lnTo>
                  <a:lnTo>
                    <a:pt x="21280" y="344004"/>
                  </a:lnTo>
                  <a:lnTo>
                    <a:pt x="22719" y="359975"/>
                  </a:lnTo>
                  <a:lnTo>
                    <a:pt x="24330" y="374256"/>
                  </a:lnTo>
                  <a:lnTo>
                    <a:pt x="25366" y="383623"/>
                  </a:lnTo>
                  <a:lnTo>
                    <a:pt x="26126" y="386420"/>
                  </a:lnTo>
                  <a:lnTo>
                    <a:pt x="27792" y="384420"/>
                  </a:lnTo>
                  <a:lnTo>
                    <a:pt x="30536" y="379353"/>
                  </a:lnTo>
                  <a:lnTo>
                    <a:pt x="33923" y="372346"/>
                  </a:lnTo>
                  <a:lnTo>
                    <a:pt x="37583" y="364109"/>
                  </a:lnTo>
                  <a:lnTo>
                    <a:pt x="41484" y="355247"/>
                  </a:lnTo>
                  <a:lnTo>
                    <a:pt x="45851" y="346348"/>
                  </a:lnTo>
                  <a:lnTo>
                    <a:pt x="50788" y="337720"/>
                  </a:lnTo>
                  <a:lnTo>
                    <a:pt x="56424" y="329444"/>
                  </a:lnTo>
                  <a:lnTo>
                    <a:pt x="62972" y="321495"/>
                  </a:lnTo>
                  <a:lnTo>
                    <a:pt x="70460" y="313815"/>
                  </a:lnTo>
                  <a:lnTo>
                    <a:pt x="78932" y="306503"/>
                  </a:lnTo>
                  <a:lnTo>
                    <a:pt x="88521" y="299810"/>
                  </a:lnTo>
                  <a:lnTo>
                    <a:pt x="99192" y="293824"/>
                  </a:lnTo>
                  <a:lnTo>
                    <a:pt x="110610" y="288481"/>
                  </a:lnTo>
                  <a:lnTo>
                    <a:pt x="122265" y="283657"/>
                  </a:lnTo>
                  <a:lnTo>
                    <a:pt x="133838" y="279222"/>
                  </a:lnTo>
                  <a:lnTo>
                    <a:pt x="145049" y="274903"/>
                  </a:lnTo>
                  <a:lnTo>
                    <a:pt x="155576" y="270309"/>
                  </a:lnTo>
                  <a:lnTo>
                    <a:pt x="165328" y="265251"/>
                  </a:lnTo>
                  <a:lnTo>
                    <a:pt x="174536" y="259716"/>
                  </a:lnTo>
                  <a:lnTo>
                    <a:pt x="183648" y="253775"/>
                  </a:lnTo>
                  <a:lnTo>
                    <a:pt x="192923" y="247514"/>
                  </a:lnTo>
                  <a:lnTo>
                    <a:pt x="202122" y="240853"/>
                  </a:lnTo>
                  <a:lnTo>
                    <a:pt x="210618" y="233550"/>
                  </a:lnTo>
                  <a:lnTo>
                    <a:pt x="218099" y="225527"/>
                  </a:lnTo>
                  <a:lnTo>
                    <a:pt x="224085" y="216850"/>
                  </a:lnTo>
                  <a:lnTo>
                    <a:pt x="227817" y="207648"/>
                  </a:lnTo>
                  <a:lnTo>
                    <a:pt x="229099" y="198054"/>
                  </a:lnTo>
                  <a:lnTo>
                    <a:pt x="228194" y="188341"/>
                  </a:lnTo>
                  <a:lnTo>
                    <a:pt x="225542" y="178900"/>
                  </a:lnTo>
                  <a:lnTo>
                    <a:pt x="221572" y="169932"/>
                  </a:lnTo>
                  <a:lnTo>
                    <a:pt x="216316" y="161776"/>
                  </a:lnTo>
                  <a:lnTo>
                    <a:pt x="209443" y="154977"/>
                  </a:lnTo>
                  <a:lnTo>
                    <a:pt x="200900" y="149706"/>
                  </a:lnTo>
                  <a:lnTo>
                    <a:pt x="191064" y="145981"/>
                  </a:lnTo>
                  <a:lnTo>
                    <a:pt x="180544" y="143839"/>
                  </a:lnTo>
                  <a:lnTo>
                    <a:pt x="169765" y="143137"/>
                  </a:lnTo>
                  <a:lnTo>
                    <a:pt x="158935" y="143612"/>
                  </a:lnTo>
                  <a:lnTo>
                    <a:pt x="148137" y="144985"/>
                  </a:lnTo>
                  <a:lnTo>
                    <a:pt x="137405" y="147024"/>
                  </a:lnTo>
                  <a:lnTo>
                    <a:pt x="127064" y="149864"/>
                  </a:lnTo>
                  <a:lnTo>
                    <a:pt x="117717" y="153980"/>
                  </a:lnTo>
                  <a:lnTo>
                    <a:pt x="109616" y="159529"/>
                  </a:lnTo>
                  <a:lnTo>
                    <a:pt x="102682" y="166375"/>
                  </a:lnTo>
                  <a:lnTo>
                    <a:pt x="96708" y="174267"/>
                  </a:lnTo>
                  <a:lnTo>
                    <a:pt x="91471" y="182956"/>
                  </a:lnTo>
                  <a:lnTo>
                    <a:pt x="86934" y="192553"/>
                  </a:lnTo>
                  <a:lnTo>
                    <a:pt x="83252" y="203504"/>
                  </a:lnTo>
                  <a:lnTo>
                    <a:pt x="80442" y="215937"/>
                  </a:lnTo>
                  <a:lnTo>
                    <a:pt x="78553" y="229370"/>
                  </a:lnTo>
                  <a:lnTo>
                    <a:pt x="77733" y="242925"/>
                  </a:lnTo>
                  <a:lnTo>
                    <a:pt x="77967" y="256078"/>
                  </a:lnTo>
                  <a:lnTo>
                    <a:pt x="79260" y="268671"/>
                  </a:lnTo>
                  <a:lnTo>
                    <a:pt x="81723" y="280734"/>
                  </a:lnTo>
                  <a:lnTo>
                    <a:pt x="85306" y="292360"/>
                  </a:lnTo>
                  <a:lnTo>
                    <a:pt x="89828" y="303489"/>
                  </a:lnTo>
                  <a:lnTo>
                    <a:pt x="95081" y="313904"/>
                  </a:lnTo>
                  <a:lnTo>
                    <a:pt x="100876" y="323540"/>
                  </a:lnTo>
                  <a:lnTo>
                    <a:pt x="107225" y="332319"/>
                  </a:lnTo>
                  <a:lnTo>
                    <a:pt x="114316" y="340071"/>
                  </a:lnTo>
                  <a:lnTo>
                    <a:pt x="122204" y="346804"/>
                  </a:lnTo>
                  <a:lnTo>
                    <a:pt x="130958" y="352664"/>
                  </a:lnTo>
                  <a:lnTo>
                    <a:pt x="140745" y="357843"/>
                  </a:lnTo>
                  <a:lnTo>
                    <a:pt x="151551" y="362511"/>
                  </a:lnTo>
                  <a:lnTo>
                    <a:pt x="163192" y="366661"/>
                  </a:lnTo>
                  <a:lnTo>
                    <a:pt x="176866" y="370520"/>
                  </a:lnTo>
                  <a:lnTo>
                    <a:pt x="197127" y="374429"/>
                  </a:lnTo>
                  <a:lnTo>
                    <a:pt x="231627" y="37902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365361" y="3035627"/>
              <a:ext cx="259909" cy="276702"/>
            </a:xfrm>
            <a:custGeom>
              <a:avLst/>
              <a:gdLst/>
              <a:ahLst/>
              <a:cxnLst/>
              <a:rect l="0" t="0" r="0" b="0"/>
              <a:pathLst>
                <a:path w="259909" h="276702">
                  <a:moveTo>
                    <a:pt x="221099" y="4608"/>
                  </a:moveTo>
                  <a:lnTo>
                    <a:pt x="212231" y="1808"/>
                  </a:lnTo>
                  <a:lnTo>
                    <a:pt x="203244" y="307"/>
                  </a:lnTo>
                  <a:lnTo>
                    <a:pt x="193254" y="0"/>
                  </a:lnTo>
                  <a:lnTo>
                    <a:pt x="182445" y="679"/>
                  </a:lnTo>
                  <a:lnTo>
                    <a:pt x="171282" y="2147"/>
                  </a:lnTo>
                  <a:lnTo>
                    <a:pt x="160078" y="4221"/>
                  </a:lnTo>
                  <a:lnTo>
                    <a:pt x="148965" y="6903"/>
                  </a:lnTo>
                  <a:lnTo>
                    <a:pt x="137979" y="10374"/>
                  </a:lnTo>
                  <a:lnTo>
                    <a:pt x="127123" y="14674"/>
                  </a:lnTo>
                  <a:lnTo>
                    <a:pt x="116699" y="19865"/>
                  </a:lnTo>
                  <a:lnTo>
                    <a:pt x="107299" y="26107"/>
                  </a:lnTo>
                  <a:lnTo>
                    <a:pt x="99170" y="33382"/>
                  </a:lnTo>
                  <a:lnTo>
                    <a:pt x="92559" y="41539"/>
                  </a:lnTo>
                  <a:lnTo>
                    <a:pt x="87865" y="50385"/>
                  </a:lnTo>
                  <a:lnTo>
                    <a:pt x="85128" y="59732"/>
                  </a:lnTo>
                  <a:lnTo>
                    <a:pt x="84408" y="69109"/>
                  </a:lnTo>
                  <a:lnTo>
                    <a:pt x="85962" y="77791"/>
                  </a:lnTo>
                  <a:lnTo>
                    <a:pt x="89708" y="85441"/>
                  </a:lnTo>
                  <a:lnTo>
                    <a:pt x="95307" y="92067"/>
                  </a:lnTo>
                  <a:lnTo>
                    <a:pt x="102344" y="97833"/>
                  </a:lnTo>
                  <a:lnTo>
                    <a:pt x="110442" y="102937"/>
                  </a:lnTo>
                  <a:lnTo>
                    <a:pt x="119300" y="107553"/>
                  </a:lnTo>
                  <a:lnTo>
                    <a:pt x="128691" y="111821"/>
                  </a:lnTo>
                  <a:lnTo>
                    <a:pt x="138448" y="115848"/>
                  </a:lnTo>
                  <a:lnTo>
                    <a:pt x="148457" y="119707"/>
                  </a:lnTo>
                  <a:lnTo>
                    <a:pt x="158636" y="123452"/>
                  </a:lnTo>
                  <a:lnTo>
                    <a:pt x="168935" y="127124"/>
                  </a:lnTo>
                  <a:lnTo>
                    <a:pt x="179480" y="130913"/>
                  </a:lnTo>
                  <a:lnTo>
                    <a:pt x="190552" y="135142"/>
                  </a:lnTo>
                  <a:lnTo>
                    <a:pt x="202253" y="139957"/>
                  </a:lnTo>
                  <a:lnTo>
                    <a:pt x="214215" y="145496"/>
                  </a:lnTo>
                  <a:lnTo>
                    <a:pt x="225711" y="151972"/>
                  </a:lnTo>
                  <a:lnTo>
                    <a:pt x="236356" y="159405"/>
                  </a:lnTo>
                  <a:lnTo>
                    <a:pt x="245619" y="167668"/>
                  </a:lnTo>
                  <a:lnTo>
                    <a:pt x="252704" y="176584"/>
                  </a:lnTo>
                  <a:lnTo>
                    <a:pt x="257384" y="185988"/>
                  </a:lnTo>
                  <a:lnTo>
                    <a:pt x="259745" y="195743"/>
                  </a:lnTo>
                  <a:lnTo>
                    <a:pt x="259908" y="205742"/>
                  </a:lnTo>
                  <a:lnTo>
                    <a:pt x="258166" y="215903"/>
                  </a:lnTo>
                  <a:lnTo>
                    <a:pt x="254747" y="225844"/>
                  </a:lnTo>
                  <a:lnTo>
                    <a:pt x="249719" y="234913"/>
                  </a:lnTo>
                  <a:lnTo>
                    <a:pt x="243266" y="242826"/>
                  </a:lnTo>
                  <a:lnTo>
                    <a:pt x="235493" y="249630"/>
                  </a:lnTo>
                  <a:lnTo>
                    <a:pt x="226375" y="255517"/>
                  </a:lnTo>
                  <a:lnTo>
                    <a:pt x="216018" y="260696"/>
                  </a:lnTo>
                  <a:lnTo>
                    <a:pt x="204640" y="265194"/>
                  </a:lnTo>
                  <a:lnTo>
                    <a:pt x="192478" y="268851"/>
                  </a:lnTo>
                  <a:lnTo>
                    <a:pt x="179741" y="271647"/>
                  </a:lnTo>
                  <a:lnTo>
                    <a:pt x="166596" y="273698"/>
                  </a:lnTo>
                  <a:lnTo>
                    <a:pt x="153166" y="275157"/>
                  </a:lnTo>
                  <a:lnTo>
                    <a:pt x="139535" y="276172"/>
                  </a:lnTo>
                  <a:lnTo>
                    <a:pt x="125602" y="276701"/>
                  </a:lnTo>
                  <a:lnTo>
                    <a:pt x="111103" y="276532"/>
                  </a:lnTo>
                  <a:lnTo>
                    <a:pt x="95945" y="275608"/>
                  </a:lnTo>
                  <a:lnTo>
                    <a:pt x="80367" y="274167"/>
                  </a:lnTo>
                  <a:lnTo>
                    <a:pt x="63000" y="272512"/>
                  </a:lnTo>
                  <a:lnTo>
                    <a:pt x="38966" y="270498"/>
                  </a:lnTo>
                  <a:lnTo>
                    <a:pt x="0" y="26782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868239" y="3755853"/>
            <a:ext cx="954063" cy="390992"/>
            <a:chOff x="1868239" y="3755853"/>
            <a:chExt cx="954063" cy="390992"/>
          </a:xfrm>
        </p:grpSpPr>
        <p:sp>
          <p:nvSpPr>
            <p:cNvPr id="70" name="Freeform 69"/>
            <p:cNvSpPr/>
            <p:nvPr/>
          </p:nvSpPr>
          <p:spPr>
            <a:xfrm>
              <a:off x="1868239" y="3755853"/>
              <a:ext cx="303172" cy="390992"/>
            </a:xfrm>
            <a:custGeom>
              <a:avLst/>
              <a:gdLst/>
              <a:ahLst/>
              <a:cxnLst/>
              <a:rect l="0" t="0" r="0" b="0"/>
              <a:pathLst>
                <a:path w="303172" h="390992">
                  <a:moveTo>
                    <a:pt x="212389" y="3018"/>
                  </a:moveTo>
                  <a:lnTo>
                    <a:pt x="197787" y="3018"/>
                  </a:lnTo>
                  <a:lnTo>
                    <a:pt x="184516" y="3018"/>
                  </a:lnTo>
                  <a:lnTo>
                    <a:pt x="171315" y="3018"/>
                  </a:lnTo>
                  <a:lnTo>
                    <a:pt x="157973" y="3018"/>
                  </a:lnTo>
                  <a:lnTo>
                    <a:pt x="144464" y="3018"/>
                  </a:lnTo>
                  <a:lnTo>
                    <a:pt x="130811" y="3018"/>
                  </a:lnTo>
                  <a:lnTo>
                    <a:pt x="117045" y="3018"/>
                  </a:lnTo>
                  <a:lnTo>
                    <a:pt x="103195" y="3018"/>
                  </a:lnTo>
                  <a:lnTo>
                    <a:pt x="89287" y="3013"/>
                  </a:lnTo>
                  <a:lnTo>
                    <a:pt x="75337" y="2840"/>
                  </a:lnTo>
                  <a:lnTo>
                    <a:pt x="61359" y="2192"/>
                  </a:lnTo>
                  <a:lnTo>
                    <a:pt x="47379" y="962"/>
                  </a:lnTo>
                  <a:lnTo>
                    <a:pt x="34060" y="0"/>
                  </a:lnTo>
                  <a:lnTo>
                    <a:pt x="22633" y="946"/>
                  </a:lnTo>
                  <a:lnTo>
                    <a:pt x="13625" y="4551"/>
                  </a:lnTo>
                  <a:lnTo>
                    <a:pt x="7070" y="10588"/>
                  </a:lnTo>
                  <a:lnTo>
                    <a:pt x="2871" y="18317"/>
                  </a:lnTo>
                  <a:lnTo>
                    <a:pt x="710" y="27114"/>
                  </a:lnTo>
                  <a:lnTo>
                    <a:pt x="0" y="36730"/>
                  </a:lnTo>
                  <a:lnTo>
                    <a:pt x="30" y="47220"/>
                  </a:lnTo>
                  <a:lnTo>
                    <a:pt x="337" y="58558"/>
                  </a:lnTo>
                  <a:lnTo>
                    <a:pt x="858" y="70456"/>
                  </a:lnTo>
                  <a:lnTo>
                    <a:pt x="1813" y="82448"/>
                  </a:lnTo>
                  <a:lnTo>
                    <a:pt x="3303" y="94263"/>
                  </a:lnTo>
                  <a:lnTo>
                    <a:pt x="5135" y="105978"/>
                  </a:lnTo>
                  <a:lnTo>
                    <a:pt x="6911" y="117910"/>
                  </a:lnTo>
                  <a:lnTo>
                    <a:pt x="8409" y="130235"/>
                  </a:lnTo>
                  <a:lnTo>
                    <a:pt x="9737" y="142971"/>
                  </a:lnTo>
                  <a:lnTo>
                    <a:pt x="11236" y="156060"/>
                  </a:lnTo>
                  <a:lnTo>
                    <a:pt x="13100" y="169394"/>
                  </a:lnTo>
                  <a:lnTo>
                    <a:pt x="15546" y="181742"/>
                  </a:lnTo>
                  <a:lnTo>
                    <a:pt x="19595" y="190446"/>
                  </a:lnTo>
                  <a:lnTo>
                    <a:pt x="25548" y="194287"/>
                  </a:lnTo>
                  <a:lnTo>
                    <a:pt x="32013" y="194252"/>
                  </a:lnTo>
                  <a:lnTo>
                    <a:pt x="38560" y="191645"/>
                  </a:lnTo>
                  <a:lnTo>
                    <a:pt x="45332" y="187420"/>
                  </a:lnTo>
                  <a:lnTo>
                    <a:pt x="52659" y="182184"/>
                  </a:lnTo>
                  <a:lnTo>
                    <a:pt x="60670" y="176319"/>
                  </a:lnTo>
                  <a:lnTo>
                    <a:pt x="69325" y="170218"/>
                  </a:lnTo>
                  <a:lnTo>
                    <a:pt x="78505" y="164335"/>
                  </a:lnTo>
                  <a:lnTo>
                    <a:pt x="88090" y="158894"/>
                  </a:lnTo>
                  <a:lnTo>
                    <a:pt x="98135" y="154084"/>
                  </a:lnTo>
                  <a:lnTo>
                    <a:pt x="108863" y="150149"/>
                  </a:lnTo>
                  <a:lnTo>
                    <a:pt x="120335" y="147137"/>
                  </a:lnTo>
                  <a:lnTo>
                    <a:pt x="132310" y="145095"/>
                  </a:lnTo>
                  <a:lnTo>
                    <a:pt x="144347" y="144166"/>
                  </a:lnTo>
                  <a:lnTo>
                    <a:pt x="156185" y="144317"/>
                  </a:lnTo>
                  <a:lnTo>
                    <a:pt x="167744" y="145384"/>
                  </a:lnTo>
                  <a:lnTo>
                    <a:pt x="179038" y="147161"/>
                  </a:lnTo>
                  <a:lnTo>
                    <a:pt x="190112" y="149470"/>
                  </a:lnTo>
                  <a:lnTo>
                    <a:pt x="200854" y="152324"/>
                  </a:lnTo>
                  <a:lnTo>
                    <a:pt x="211001" y="155918"/>
                  </a:lnTo>
                  <a:lnTo>
                    <a:pt x="220464" y="160298"/>
                  </a:lnTo>
                  <a:lnTo>
                    <a:pt x="229464" y="165375"/>
                  </a:lnTo>
                  <a:lnTo>
                    <a:pt x="238428" y="171007"/>
                  </a:lnTo>
                  <a:lnTo>
                    <a:pt x="247601" y="177061"/>
                  </a:lnTo>
                  <a:lnTo>
                    <a:pt x="256729" y="183583"/>
                  </a:lnTo>
                  <a:lnTo>
                    <a:pt x="265178" y="190794"/>
                  </a:lnTo>
                  <a:lnTo>
                    <a:pt x="272639" y="198760"/>
                  </a:lnTo>
                  <a:lnTo>
                    <a:pt x="279123" y="207568"/>
                  </a:lnTo>
                  <a:lnTo>
                    <a:pt x="284787" y="217390"/>
                  </a:lnTo>
                  <a:lnTo>
                    <a:pt x="289813" y="228225"/>
                  </a:lnTo>
                  <a:lnTo>
                    <a:pt x="294205" y="239924"/>
                  </a:lnTo>
                  <a:lnTo>
                    <a:pt x="297791" y="252301"/>
                  </a:lnTo>
                  <a:lnTo>
                    <a:pt x="300536" y="265177"/>
                  </a:lnTo>
                  <a:lnTo>
                    <a:pt x="302381" y="278246"/>
                  </a:lnTo>
                  <a:lnTo>
                    <a:pt x="303171" y="291093"/>
                  </a:lnTo>
                  <a:lnTo>
                    <a:pt x="302918" y="303505"/>
                  </a:lnTo>
                  <a:lnTo>
                    <a:pt x="301612" y="315296"/>
                  </a:lnTo>
                  <a:lnTo>
                    <a:pt x="299140" y="326222"/>
                  </a:lnTo>
                  <a:lnTo>
                    <a:pt x="295547" y="336234"/>
                  </a:lnTo>
                  <a:lnTo>
                    <a:pt x="290847" y="345280"/>
                  </a:lnTo>
                  <a:lnTo>
                    <a:pt x="284944" y="353219"/>
                  </a:lnTo>
                  <a:lnTo>
                    <a:pt x="277894" y="360080"/>
                  </a:lnTo>
                  <a:lnTo>
                    <a:pt x="269719" y="366029"/>
                  </a:lnTo>
                  <a:lnTo>
                    <a:pt x="260330" y="371267"/>
                  </a:lnTo>
                  <a:lnTo>
                    <a:pt x="249786" y="375975"/>
                  </a:lnTo>
                  <a:lnTo>
                    <a:pt x="238113" y="380139"/>
                  </a:lnTo>
                  <a:lnTo>
                    <a:pt x="225221" y="383564"/>
                  </a:lnTo>
                  <a:lnTo>
                    <a:pt x="211181" y="386202"/>
                  </a:lnTo>
                  <a:lnTo>
                    <a:pt x="196347" y="388143"/>
                  </a:lnTo>
                  <a:lnTo>
                    <a:pt x="181244" y="389530"/>
                  </a:lnTo>
                  <a:lnTo>
                    <a:pt x="166203" y="390494"/>
                  </a:lnTo>
                  <a:lnTo>
                    <a:pt x="151511" y="390991"/>
                  </a:lnTo>
                  <a:lnTo>
                    <a:pt x="137493" y="390800"/>
                  </a:lnTo>
                  <a:lnTo>
                    <a:pt x="124250" y="389852"/>
                  </a:lnTo>
                  <a:lnTo>
                    <a:pt x="111713" y="388063"/>
                  </a:lnTo>
                  <a:lnTo>
                    <a:pt x="99746" y="385259"/>
                  </a:lnTo>
                  <a:lnTo>
                    <a:pt x="88218" y="381454"/>
                  </a:lnTo>
                  <a:lnTo>
                    <a:pt x="77271" y="377100"/>
                  </a:lnTo>
                  <a:lnTo>
                    <a:pt x="66142" y="372567"/>
                  </a:lnTo>
                  <a:lnTo>
                    <a:pt x="52731" y="367461"/>
                  </a:lnTo>
                  <a:lnTo>
                    <a:pt x="33405" y="360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428069" y="394838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83088" y="2933"/>
                  </a:lnTo>
                  <a:lnTo>
                    <a:pt x="72599" y="5716"/>
                  </a:lnTo>
                  <a:lnTo>
                    <a:pt x="62302" y="8611"/>
                  </a:lnTo>
                  <a:lnTo>
                    <a:pt x="52080" y="11489"/>
                  </a:lnTo>
                  <a:lnTo>
                    <a:pt x="40812" y="14318"/>
                  </a:lnTo>
                  <a:lnTo>
                    <a:pt x="25267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13010" y="3790456"/>
              <a:ext cx="9292" cy="347442"/>
            </a:xfrm>
            <a:custGeom>
              <a:avLst/>
              <a:gdLst/>
              <a:ahLst/>
              <a:cxnLst/>
              <a:rect l="0" t="0" r="0" b="0"/>
              <a:pathLst>
                <a:path w="9292" h="347442">
                  <a:moveTo>
                    <a:pt x="4613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7" y="39008"/>
                  </a:lnTo>
                  <a:lnTo>
                    <a:pt x="1326" y="51468"/>
                  </a:lnTo>
                  <a:lnTo>
                    <a:pt x="2142" y="65184"/>
                  </a:lnTo>
                  <a:lnTo>
                    <a:pt x="2826" y="80120"/>
                  </a:lnTo>
                  <a:lnTo>
                    <a:pt x="3352" y="96346"/>
                  </a:lnTo>
                  <a:lnTo>
                    <a:pt x="3738" y="113772"/>
                  </a:lnTo>
                  <a:lnTo>
                    <a:pt x="4013" y="132032"/>
                  </a:lnTo>
                  <a:lnTo>
                    <a:pt x="4204" y="150586"/>
                  </a:lnTo>
                  <a:lnTo>
                    <a:pt x="4341" y="169094"/>
                  </a:lnTo>
                  <a:lnTo>
                    <a:pt x="4604" y="187095"/>
                  </a:lnTo>
                  <a:lnTo>
                    <a:pt x="5313" y="203957"/>
                  </a:lnTo>
                  <a:lnTo>
                    <a:pt x="6599" y="219454"/>
                  </a:lnTo>
                  <a:lnTo>
                    <a:pt x="8106" y="234013"/>
                  </a:lnTo>
                  <a:lnTo>
                    <a:pt x="9125" y="248484"/>
                  </a:lnTo>
                  <a:lnTo>
                    <a:pt x="9291" y="263364"/>
                  </a:lnTo>
                  <a:lnTo>
                    <a:pt x="8734" y="278425"/>
                  </a:lnTo>
                  <a:lnTo>
                    <a:pt x="7842" y="294577"/>
                  </a:lnTo>
                  <a:lnTo>
                    <a:pt x="6531" y="315486"/>
                  </a:lnTo>
                  <a:lnTo>
                    <a:pt x="461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327897" y="4432694"/>
            <a:ext cx="237003" cy="400084"/>
            <a:chOff x="2327897" y="4432694"/>
            <a:chExt cx="237003" cy="400084"/>
          </a:xfrm>
        </p:grpSpPr>
        <p:sp>
          <p:nvSpPr>
            <p:cNvPr id="74" name="Freeform 73"/>
            <p:cNvSpPr/>
            <p:nvPr/>
          </p:nvSpPr>
          <p:spPr>
            <a:xfrm>
              <a:off x="2554410" y="4443223"/>
              <a:ext cx="10490" cy="389555"/>
            </a:xfrm>
            <a:custGeom>
              <a:avLst/>
              <a:gdLst/>
              <a:ahLst/>
              <a:cxnLst/>
              <a:rect l="0" t="0" r="0" b="0"/>
              <a:pathLst>
                <a:path w="10490" h="389555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3" y="34467"/>
                  </a:lnTo>
                  <a:lnTo>
                    <a:pt x="7793" y="46800"/>
                  </a:lnTo>
                  <a:lnTo>
                    <a:pt x="8642" y="60109"/>
                  </a:lnTo>
                  <a:lnTo>
                    <a:pt x="9239" y="74419"/>
                  </a:lnTo>
                  <a:lnTo>
                    <a:pt x="9653" y="89596"/>
                  </a:lnTo>
                  <a:lnTo>
                    <a:pt x="9937" y="105458"/>
                  </a:lnTo>
                  <a:lnTo>
                    <a:pt x="10131" y="121829"/>
                  </a:lnTo>
                  <a:lnTo>
                    <a:pt x="10262" y="138567"/>
                  </a:lnTo>
                  <a:lnTo>
                    <a:pt x="10350" y="155561"/>
                  </a:lnTo>
                  <a:lnTo>
                    <a:pt x="10409" y="172734"/>
                  </a:lnTo>
                  <a:lnTo>
                    <a:pt x="10449" y="190028"/>
                  </a:lnTo>
                  <a:lnTo>
                    <a:pt x="10475" y="207405"/>
                  </a:lnTo>
                  <a:lnTo>
                    <a:pt x="10489" y="224830"/>
                  </a:lnTo>
                  <a:lnTo>
                    <a:pt x="10328" y="241955"/>
                  </a:lnTo>
                  <a:lnTo>
                    <a:pt x="9688" y="258155"/>
                  </a:lnTo>
                  <a:lnTo>
                    <a:pt x="8444" y="273166"/>
                  </a:lnTo>
                  <a:lnTo>
                    <a:pt x="6795" y="287213"/>
                  </a:lnTo>
                  <a:lnTo>
                    <a:pt x="5149" y="300800"/>
                  </a:lnTo>
                  <a:lnTo>
                    <a:pt x="3748" y="314269"/>
                  </a:lnTo>
                  <a:lnTo>
                    <a:pt x="2654" y="327558"/>
                  </a:lnTo>
                  <a:lnTo>
                    <a:pt x="1726" y="341797"/>
                  </a:lnTo>
                  <a:lnTo>
                    <a:pt x="889" y="36048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27897" y="4432694"/>
              <a:ext cx="215986" cy="287008"/>
            </a:xfrm>
            <a:custGeom>
              <a:avLst/>
              <a:gdLst/>
              <a:ahLst/>
              <a:cxnLst/>
              <a:rect l="0" t="0" r="0" b="0"/>
              <a:pathLst>
                <a:path w="215986" h="287008">
                  <a:moveTo>
                    <a:pt x="215985" y="221099"/>
                  </a:moveTo>
                  <a:lnTo>
                    <a:pt x="207184" y="224033"/>
                  </a:lnTo>
                  <a:lnTo>
                    <a:pt x="198837" y="226815"/>
                  </a:lnTo>
                  <a:lnTo>
                    <a:pt x="190138" y="229719"/>
                  </a:lnTo>
                  <a:lnTo>
                    <a:pt x="181017" y="232932"/>
                  </a:lnTo>
                  <a:lnTo>
                    <a:pt x="171522" y="236746"/>
                  </a:lnTo>
                  <a:lnTo>
                    <a:pt x="161731" y="241258"/>
                  </a:lnTo>
                  <a:lnTo>
                    <a:pt x="151716" y="246249"/>
                  </a:lnTo>
                  <a:lnTo>
                    <a:pt x="141543" y="251288"/>
                  </a:lnTo>
                  <a:lnTo>
                    <a:pt x="131256" y="256120"/>
                  </a:lnTo>
                  <a:lnTo>
                    <a:pt x="120892" y="260668"/>
                  </a:lnTo>
                  <a:lnTo>
                    <a:pt x="110474" y="264948"/>
                  </a:lnTo>
                  <a:lnTo>
                    <a:pt x="100020" y="269011"/>
                  </a:lnTo>
                  <a:lnTo>
                    <a:pt x="89542" y="272909"/>
                  </a:lnTo>
                  <a:lnTo>
                    <a:pt x="79047" y="276686"/>
                  </a:lnTo>
                  <a:lnTo>
                    <a:pt x="68537" y="280370"/>
                  </a:lnTo>
                  <a:lnTo>
                    <a:pt x="57850" y="283659"/>
                  </a:lnTo>
                  <a:lnTo>
                    <a:pt x="46683" y="285956"/>
                  </a:lnTo>
                  <a:lnTo>
                    <a:pt x="34931" y="287007"/>
                  </a:lnTo>
                  <a:lnTo>
                    <a:pt x="23445" y="286558"/>
                  </a:lnTo>
                  <a:lnTo>
                    <a:pt x="13865" y="284203"/>
                  </a:lnTo>
                  <a:lnTo>
                    <a:pt x="6949" y="279907"/>
                  </a:lnTo>
                  <a:lnTo>
                    <a:pt x="2631" y="273767"/>
                  </a:lnTo>
                  <a:lnTo>
                    <a:pt x="481" y="265834"/>
                  </a:lnTo>
                  <a:lnTo>
                    <a:pt x="0" y="256315"/>
                  </a:lnTo>
                  <a:lnTo>
                    <a:pt x="740" y="245519"/>
                  </a:lnTo>
                  <a:lnTo>
                    <a:pt x="2350" y="233757"/>
                  </a:lnTo>
                  <a:lnTo>
                    <a:pt x="4567" y="221294"/>
                  </a:lnTo>
                  <a:lnTo>
                    <a:pt x="7202" y="208334"/>
                  </a:lnTo>
                  <a:lnTo>
                    <a:pt x="10122" y="195028"/>
                  </a:lnTo>
                  <a:lnTo>
                    <a:pt x="13235" y="181485"/>
                  </a:lnTo>
                  <a:lnTo>
                    <a:pt x="16479" y="167781"/>
                  </a:lnTo>
                  <a:lnTo>
                    <a:pt x="19811" y="153966"/>
                  </a:lnTo>
                  <a:lnTo>
                    <a:pt x="23201" y="140083"/>
                  </a:lnTo>
                  <a:lnTo>
                    <a:pt x="26631" y="126318"/>
                  </a:lnTo>
                  <a:lnTo>
                    <a:pt x="30088" y="112995"/>
                  </a:lnTo>
                  <a:lnTo>
                    <a:pt x="33562" y="100255"/>
                  </a:lnTo>
                  <a:lnTo>
                    <a:pt x="37048" y="88073"/>
                  </a:lnTo>
                  <a:lnTo>
                    <a:pt x="40542" y="76352"/>
                  </a:lnTo>
                  <a:lnTo>
                    <a:pt x="44036" y="64988"/>
                  </a:lnTo>
                  <a:lnTo>
                    <a:pt x="47378" y="53954"/>
                  </a:lnTo>
                  <a:lnTo>
                    <a:pt x="50597" y="42013"/>
                  </a:lnTo>
                  <a:lnTo>
                    <a:pt x="53977" y="25877"/>
                  </a:lnTo>
                  <a:lnTo>
                    <a:pt x="58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177111" y="5053876"/>
            <a:ext cx="668562" cy="662462"/>
            <a:chOff x="2177111" y="5053876"/>
            <a:chExt cx="668562" cy="662462"/>
          </a:xfrm>
        </p:grpSpPr>
        <p:sp>
          <p:nvSpPr>
            <p:cNvPr id="77" name="Freeform 76"/>
            <p:cNvSpPr/>
            <p:nvPr/>
          </p:nvSpPr>
          <p:spPr>
            <a:xfrm>
              <a:off x="2291198" y="5338145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0"/>
                  </a:lnTo>
                  <a:lnTo>
                    <a:pt x="280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71269" y="5253917"/>
              <a:ext cx="20013" cy="347442"/>
            </a:xfrm>
            <a:custGeom>
              <a:avLst/>
              <a:gdLst/>
              <a:ahLst/>
              <a:cxnLst/>
              <a:rect l="0" t="0" r="0" b="0"/>
              <a:pathLst>
                <a:path w="20013" h="347442">
                  <a:moveTo>
                    <a:pt x="9484" y="0"/>
                  </a:moveTo>
                  <a:lnTo>
                    <a:pt x="9416" y="11736"/>
                  </a:lnTo>
                  <a:lnTo>
                    <a:pt x="8776" y="22864"/>
                  </a:lnTo>
                  <a:lnTo>
                    <a:pt x="7484" y="34467"/>
                  </a:lnTo>
                  <a:lnTo>
                    <a:pt x="5798" y="46801"/>
                  </a:lnTo>
                  <a:lnTo>
                    <a:pt x="4129" y="60109"/>
                  </a:lnTo>
                  <a:lnTo>
                    <a:pt x="2716" y="74414"/>
                  </a:lnTo>
                  <a:lnTo>
                    <a:pt x="1618" y="89419"/>
                  </a:lnTo>
                  <a:lnTo>
                    <a:pt x="807" y="104633"/>
                  </a:lnTo>
                  <a:lnTo>
                    <a:pt x="232" y="119746"/>
                  </a:lnTo>
                  <a:lnTo>
                    <a:pt x="0" y="134485"/>
                  </a:lnTo>
                  <a:lnTo>
                    <a:pt x="368" y="148534"/>
                  </a:lnTo>
                  <a:lnTo>
                    <a:pt x="1426" y="161802"/>
                  </a:lnTo>
                  <a:lnTo>
                    <a:pt x="2948" y="174526"/>
                  </a:lnTo>
                  <a:lnTo>
                    <a:pt x="4509" y="187151"/>
                  </a:lnTo>
                  <a:lnTo>
                    <a:pt x="5853" y="199947"/>
                  </a:lnTo>
                  <a:lnTo>
                    <a:pt x="6906" y="213002"/>
                  </a:lnTo>
                  <a:lnTo>
                    <a:pt x="7687" y="226306"/>
                  </a:lnTo>
                  <a:lnTo>
                    <a:pt x="8252" y="239812"/>
                  </a:lnTo>
                  <a:lnTo>
                    <a:pt x="8818" y="253305"/>
                  </a:lnTo>
                  <a:lnTo>
                    <a:pt x="9738" y="266438"/>
                  </a:lnTo>
                  <a:lnTo>
                    <a:pt x="11172" y="279042"/>
                  </a:lnTo>
                  <a:lnTo>
                    <a:pt x="12960" y="291061"/>
                  </a:lnTo>
                  <a:lnTo>
                    <a:pt x="14886" y="303842"/>
                  </a:lnTo>
                  <a:lnTo>
                    <a:pt x="17122" y="320745"/>
                  </a:lnTo>
                  <a:lnTo>
                    <a:pt x="2001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26827" y="5201275"/>
              <a:ext cx="185512" cy="242156"/>
            </a:xfrm>
            <a:custGeom>
              <a:avLst/>
              <a:gdLst/>
              <a:ahLst/>
              <a:cxnLst/>
              <a:rect l="0" t="0" r="0" b="0"/>
              <a:pathLst>
                <a:path w="185512" h="242156">
                  <a:moveTo>
                    <a:pt x="185511" y="242155"/>
                  </a:moveTo>
                  <a:lnTo>
                    <a:pt x="176643" y="236422"/>
                  </a:lnTo>
                  <a:lnTo>
                    <a:pt x="167656" y="232137"/>
                  </a:lnTo>
                  <a:lnTo>
                    <a:pt x="157660" y="228931"/>
                  </a:lnTo>
                  <a:lnTo>
                    <a:pt x="146680" y="226570"/>
                  </a:lnTo>
                  <a:lnTo>
                    <a:pt x="134868" y="224873"/>
                  </a:lnTo>
                  <a:lnTo>
                    <a:pt x="122414" y="223683"/>
                  </a:lnTo>
                  <a:lnTo>
                    <a:pt x="109650" y="223027"/>
                  </a:lnTo>
                  <a:lnTo>
                    <a:pt x="97017" y="223107"/>
                  </a:lnTo>
                  <a:lnTo>
                    <a:pt x="84744" y="223964"/>
                  </a:lnTo>
                  <a:lnTo>
                    <a:pt x="72708" y="225182"/>
                  </a:lnTo>
                  <a:lnTo>
                    <a:pt x="60555" y="226006"/>
                  </a:lnTo>
                  <a:lnTo>
                    <a:pt x="48097" y="226023"/>
                  </a:lnTo>
                  <a:lnTo>
                    <a:pt x="35949" y="224693"/>
                  </a:lnTo>
                  <a:lnTo>
                    <a:pt x="25384" y="221206"/>
                  </a:lnTo>
                  <a:lnTo>
                    <a:pt x="16984" y="215333"/>
                  </a:lnTo>
                  <a:lnTo>
                    <a:pt x="10685" y="207320"/>
                  </a:lnTo>
                  <a:lnTo>
                    <a:pt x="6134" y="197589"/>
                  </a:lnTo>
                  <a:lnTo>
                    <a:pt x="2930" y="186572"/>
                  </a:lnTo>
                  <a:lnTo>
                    <a:pt x="878" y="174789"/>
                  </a:lnTo>
                  <a:lnTo>
                    <a:pt x="0" y="162823"/>
                  </a:lnTo>
                  <a:lnTo>
                    <a:pt x="215" y="151004"/>
                  </a:lnTo>
                  <a:lnTo>
                    <a:pt x="1338" y="139444"/>
                  </a:lnTo>
                  <a:lnTo>
                    <a:pt x="3161" y="128143"/>
                  </a:lnTo>
                  <a:lnTo>
                    <a:pt x="5503" y="117055"/>
                  </a:lnTo>
                  <a:lnTo>
                    <a:pt x="8381" y="106133"/>
                  </a:lnTo>
                  <a:lnTo>
                    <a:pt x="11991" y="95332"/>
                  </a:lnTo>
                  <a:lnTo>
                    <a:pt x="16378" y="84617"/>
                  </a:lnTo>
                  <a:lnTo>
                    <a:pt x="21290" y="73961"/>
                  </a:lnTo>
                  <a:lnTo>
                    <a:pt x="26280" y="63347"/>
                  </a:lnTo>
                  <a:lnTo>
                    <a:pt x="31075" y="52769"/>
                  </a:lnTo>
                  <a:lnTo>
                    <a:pt x="35443" y="42481"/>
                  </a:lnTo>
                  <a:lnTo>
                    <a:pt x="39538" y="31875"/>
                  </a:lnTo>
                  <a:lnTo>
                    <a:pt x="43713" y="18899"/>
                  </a:lnTo>
                  <a:lnTo>
                    <a:pt x="486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77111" y="5053876"/>
              <a:ext cx="668562" cy="662462"/>
            </a:xfrm>
            <a:custGeom>
              <a:avLst/>
              <a:gdLst/>
              <a:ahLst/>
              <a:cxnLst/>
              <a:rect l="0" t="0" r="0" b="0"/>
              <a:pathLst>
                <a:path w="668562" h="662462">
                  <a:moveTo>
                    <a:pt x="377299" y="21057"/>
                  </a:moveTo>
                  <a:lnTo>
                    <a:pt x="368431" y="18190"/>
                  </a:lnTo>
                  <a:lnTo>
                    <a:pt x="359444" y="16048"/>
                  </a:lnTo>
                  <a:lnTo>
                    <a:pt x="349449" y="14449"/>
                  </a:lnTo>
                  <a:lnTo>
                    <a:pt x="338468" y="13441"/>
                  </a:lnTo>
                  <a:lnTo>
                    <a:pt x="326657" y="13241"/>
                  </a:lnTo>
                  <a:lnTo>
                    <a:pt x="314203" y="13897"/>
                  </a:lnTo>
                  <a:lnTo>
                    <a:pt x="301438" y="15308"/>
                  </a:lnTo>
                  <a:lnTo>
                    <a:pt x="288805" y="17321"/>
                  </a:lnTo>
                  <a:lnTo>
                    <a:pt x="276537" y="19783"/>
                  </a:lnTo>
                  <a:lnTo>
                    <a:pt x="264674" y="22571"/>
                  </a:lnTo>
                  <a:lnTo>
                    <a:pt x="253169" y="25587"/>
                  </a:lnTo>
                  <a:lnTo>
                    <a:pt x="241946" y="28767"/>
                  </a:lnTo>
                  <a:lnTo>
                    <a:pt x="230932" y="32223"/>
                  </a:lnTo>
                  <a:lnTo>
                    <a:pt x="220070" y="36229"/>
                  </a:lnTo>
                  <a:lnTo>
                    <a:pt x="209314" y="40889"/>
                  </a:lnTo>
                  <a:lnTo>
                    <a:pt x="198631" y="46156"/>
                  </a:lnTo>
                  <a:lnTo>
                    <a:pt x="187999" y="51916"/>
                  </a:lnTo>
                  <a:lnTo>
                    <a:pt x="177405" y="58051"/>
                  </a:lnTo>
                  <a:lnTo>
                    <a:pt x="167002" y="64458"/>
                  </a:lnTo>
                  <a:lnTo>
                    <a:pt x="157090" y="71059"/>
                  </a:lnTo>
                  <a:lnTo>
                    <a:pt x="147789" y="77798"/>
                  </a:lnTo>
                  <a:lnTo>
                    <a:pt x="138899" y="84797"/>
                  </a:lnTo>
                  <a:lnTo>
                    <a:pt x="130010" y="92335"/>
                  </a:lnTo>
                  <a:lnTo>
                    <a:pt x="120882" y="100516"/>
                  </a:lnTo>
                  <a:lnTo>
                    <a:pt x="111615" y="109130"/>
                  </a:lnTo>
                  <a:lnTo>
                    <a:pt x="102540" y="117758"/>
                  </a:lnTo>
                  <a:lnTo>
                    <a:pt x="93841" y="126158"/>
                  </a:lnTo>
                  <a:lnTo>
                    <a:pt x="85542" y="134425"/>
                  </a:lnTo>
                  <a:lnTo>
                    <a:pt x="77588" y="142889"/>
                  </a:lnTo>
                  <a:lnTo>
                    <a:pt x="69911" y="151732"/>
                  </a:lnTo>
                  <a:lnTo>
                    <a:pt x="62603" y="160976"/>
                  </a:lnTo>
                  <a:lnTo>
                    <a:pt x="55915" y="170567"/>
                  </a:lnTo>
                  <a:lnTo>
                    <a:pt x="49928" y="180436"/>
                  </a:lnTo>
                  <a:lnTo>
                    <a:pt x="44415" y="190674"/>
                  </a:lnTo>
                  <a:lnTo>
                    <a:pt x="38945" y="201532"/>
                  </a:lnTo>
                  <a:lnTo>
                    <a:pt x="33267" y="213092"/>
                  </a:lnTo>
                  <a:lnTo>
                    <a:pt x="27469" y="225126"/>
                  </a:lnTo>
                  <a:lnTo>
                    <a:pt x="21876" y="237204"/>
                  </a:lnTo>
                  <a:lnTo>
                    <a:pt x="16673" y="249077"/>
                  </a:lnTo>
                  <a:lnTo>
                    <a:pt x="12044" y="261000"/>
                  </a:lnTo>
                  <a:lnTo>
                    <a:pt x="8240" y="273603"/>
                  </a:lnTo>
                  <a:lnTo>
                    <a:pt x="5316" y="287192"/>
                  </a:lnTo>
                  <a:lnTo>
                    <a:pt x="3166" y="301590"/>
                  </a:lnTo>
                  <a:lnTo>
                    <a:pt x="1634" y="316333"/>
                  </a:lnTo>
                  <a:lnTo>
                    <a:pt x="566" y="331106"/>
                  </a:lnTo>
                  <a:lnTo>
                    <a:pt x="0" y="345771"/>
                  </a:lnTo>
                  <a:lnTo>
                    <a:pt x="144" y="360297"/>
                  </a:lnTo>
                  <a:lnTo>
                    <a:pt x="1059" y="374690"/>
                  </a:lnTo>
                  <a:lnTo>
                    <a:pt x="2826" y="388813"/>
                  </a:lnTo>
                  <a:lnTo>
                    <a:pt x="5616" y="402382"/>
                  </a:lnTo>
                  <a:lnTo>
                    <a:pt x="9421" y="415287"/>
                  </a:lnTo>
                  <a:lnTo>
                    <a:pt x="14094" y="427411"/>
                  </a:lnTo>
                  <a:lnTo>
                    <a:pt x="19449" y="438562"/>
                  </a:lnTo>
                  <a:lnTo>
                    <a:pt x="25312" y="448734"/>
                  </a:lnTo>
                  <a:lnTo>
                    <a:pt x="31705" y="458227"/>
                  </a:lnTo>
                  <a:lnTo>
                    <a:pt x="38828" y="467530"/>
                  </a:lnTo>
                  <a:lnTo>
                    <a:pt x="46727" y="476938"/>
                  </a:lnTo>
                  <a:lnTo>
                    <a:pt x="55150" y="486395"/>
                  </a:lnTo>
                  <a:lnTo>
                    <a:pt x="63649" y="495598"/>
                  </a:lnTo>
                  <a:lnTo>
                    <a:pt x="71959" y="504383"/>
                  </a:lnTo>
                  <a:lnTo>
                    <a:pt x="79995" y="512740"/>
                  </a:lnTo>
                  <a:lnTo>
                    <a:pt x="87772" y="520732"/>
                  </a:lnTo>
                  <a:lnTo>
                    <a:pt x="95336" y="528439"/>
                  </a:lnTo>
                  <a:lnTo>
                    <a:pt x="102737" y="535937"/>
                  </a:lnTo>
                  <a:lnTo>
                    <a:pt x="110021" y="543286"/>
                  </a:lnTo>
                  <a:lnTo>
                    <a:pt x="117225" y="550529"/>
                  </a:lnTo>
                  <a:lnTo>
                    <a:pt x="124540" y="557700"/>
                  </a:lnTo>
                  <a:lnTo>
                    <a:pt x="132291" y="564821"/>
                  </a:lnTo>
                  <a:lnTo>
                    <a:pt x="140623" y="571909"/>
                  </a:lnTo>
                  <a:lnTo>
                    <a:pt x="149678" y="578974"/>
                  </a:lnTo>
                  <a:lnTo>
                    <a:pt x="159667" y="586023"/>
                  </a:lnTo>
                  <a:lnTo>
                    <a:pt x="170608" y="593059"/>
                  </a:lnTo>
                  <a:lnTo>
                    <a:pt x="182209" y="599919"/>
                  </a:lnTo>
                  <a:lnTo>
                    <a:pt x="193988" y="606299"/>
                  </a:lnTo>
                  <a:lnTo>
                    <a:pt x="205649" y="612071"/>
                  </a:lnTo>
                  <a:lnTo>
                    <a:pt x="217088" y="617268"/>
                  </a:lnTo>
                  <a:lnTo>
                    <a:pt x="228301" y="621994"/>
                  </a:lnTo>
                  <a:lnTo>
                    <a:pt x="239325" y="626363"/>
                  </a:lnTo>
                  <a:lnTo>
                    <a:pt x="250203" y="630638"/>
                  </a:lnTo>
                  <a:lnTo>
                    <a:pt x="260973" y="635201"/>
                  </a:lnTo>
                  <a:lnTo>
                    <a:pt x="271673" y="640231"/>
                  </a:lnTo>
                  <a:lnTo>
                    <a:pt x="282487" y="645407"/>
                  </a:lnTo>
                  <a:lnTo>
                    <a:pt x="293741" y="650042"/>
                  </a:lnTo>
                  <a:lnTo>
                    <a:pt x="305579" y="653786"/>
                  </a:lnTo>
                  <a:lnTo>
                    <a:pt x="318140" y="656619"/>
                  </a:lnTo>
                  <a:lnTo>
                    <a:pt x="331637" y="658677"/>
                  </a:lnTo>
                  <a:lnTo>
                    <a:pt x="346085" y="660134"/>
                  </a:lnTo>
                  <a:lnTo>
                    <a:pt x="361195" y="661148"/>
                  </a:lnTo>
                  <a:lnTo>
                    <a:pt x="376483" y="661843"/>
                  </a:lnTo>
                  <a:lnTo>
                    <a:pt x="391649" y="662313"/>
                  </a:lnTo>
                  <a:lnTo>
                    <a:pt x="406424" y="662461"/>
                  </a:lnTo>
                  <a:lnTo>
                    <a:pt x="420498" y="662029"/>
                  </a:lnTo>
                  <a:lnTo>
                    <a:pt x="433778" y="660922"/>
                  </a:lnTo>
                  <a:lnTo>
                    <a:pt x="446340" y="659193"/>
                  </a:lnTo>
                  <a:lnTo>
                    <a:pt x="458324" y="656963"/>
                  </a:lnTo>
                  <a:lnTo>
                    <a:pt x="469872" y="654350"/>
                  </a:lnTo>
                  <a:lnTo>
                    <a:pt x="481105" y="651461"/>
                  </a:lnTo>
                  <a:lnTo>
                    <a:pt x="492115" y="648376"/>
                  </a:lnTo>
                  <a:lnTo>
                    <a:pt x="502966" y="645150"/>
                  </a:lnTo>
                  <a:lnTo>
                    <a:pt x="513542" y="641663"/>
                  </a:lnTo>
                  <a:lnTo>
                    <a:pt x="523571" y="637637"/>
                  </a:lnTo>
                  <a:lnTo>
                    <a:pt x="532951" y="632966"/>
                  </a:lnTo>
                  <a:lnTo>
                    <a:pt x="541893" y="627863"/>
                  </a:lnTo>
                  <a:lnTo>
                    <a:pt x="550819" y="622746"/>
                  </a:lnTo>
                  <a:lnTo>
                    <a:pt x="559965" y="617851"/>
                  </a:lnTo>
                  <a:lnTo>
                    <a:pt x="569075" y="612921"/>
                  </a:lnTo>
                  <a:lnTo>
                    <a:pt x="577512" y="607318"/>
                  </a:lnTo>
                  <a:lnTo>
                    <a:pt x="584970" y="600736"/>
                  </a:lnTo>
                  <a:lnTo>
                    <a:pt x="591621" y="593349"/>
                  </a:lnTo>
                  <a:lnTo>
                    <a:pt x="597929" y="585618"/>
                  </a:lnTo>
                  <a:lnTo>
                    <a:pt x="604206" y="577856"/>
                  </a:lnTo>
                  <a:lnTo>
                    <a:pt x="610423" y="570035"/>
                  </a:lnTo>
                  <a:lnTo>
                    <a:pt x="616304" y="561878"/>
                  </a:lnTo>
                  <a:lnTo>
                    <a:pt x="621709" y="553245"/>
                  </a:lnTo>
                  <a:lnTo>
                    <a:pt x="626644" y="544143"/>
                  </a:lnTo>
                  <a:lnTo>
                    <a:pt x="631186" y="534647"/>
                  </a:lnTo>
                  <a:lnTo>
                    <a:pt x="635425" y="524843"/>
                  </a:lnTo>
                  <a:lnTo>
                    <a:pt x="639441" y="514648"/>
                  </a:lnTo>
                  <a:lnTo>
                    <a:pt x="643298" y="503819"/>
                  </a:lnTo>
                  <a:lnTo>
                    <a:pt x="647044" y="492278"/>
                  </a:lnTo>
                  <a:lnTo>
                    <a:pt x="650713" y="480257"/>
                  </a:lnTo>
                  <a:lnTo>
                    <a:pt x="654331" y="468188"/>
                  </a:lnTo>
                  <a:lnTo>
                    <a:pt x="657908" y="456325"/>
                  </a:lnTo>
                  <a:lnTo>
                    <a:pt x="661294" y="444579"/>
                  </a:lnTo>
                  <a:lnTo>
                    <a:pt x="664187" y="432627"/>
                  </a:lnTo>
                  <a:lnTo>
                    <a:pt x="666461" y="420293"/>
                  </a:lnTo>
                  <a:lnTo>
                    <a:pt x="667986" y="407722"/>
                  </a:lnTo>
                  <a:lnTo>
                    <a:pt x="668561" y="395275"/>
                  </a:lnTo>
                  <a:lnTo>
                    <a:pt x="668172" y="383154"/>
                  </a:lnTo>
                  <a:lnTo>
                    <a:pt x="667115" y="371235"/>
                  </a:lnTo>
                  <a:lnTo>
                    <a:pt x="665874" y="359166"/>
                  </a:lnTo>
                  <a:lnTo>
                    <a:pt x="664740" y="346753"/>
                  </a:lnTo>
                  <a:lnTo>
                    <a:pt x="663489" y="334129"/>
                  </a:lnTo>
                  <a:lnTo>
                    <a:pt x="661511" y="321647"/>
                  </a:lnTo>
                  <a:lnTo>
                    <a:pt x="658511" y="309503"/>
                  </a:lnTo>
                  <a:lnTo>
                    <a:pt x="654512" y="297567"/>
                  </a:lnTo>
                  <a:lnTo>
                    <a:pt x="649677" y="285488"/>
                  </a:lnTo>
                  <a:lnTo>
                    <a:pt x="644200" y="273068"/>
                  </a:lnTo>
                  <a:lnTo>
                    <a:pt x="638251" y="260439"/>
                  </a:lnTo>
                  <a:lnTo>
                    <a:pt x="631965" y="247953"/>
                  </a:lnTo>
                  <a:lnTo>
                    <a:pt x="625446" y="235812"/>
                  </a:lnTo>
                  <a:lnTo>
                    <a:pt x="618765" y="224048"/>
                  </a:lnTo>
                  <a:lnTo>
                    <a:pt x="611973" y="212615"/>
                  </a:lnTo>
                  <a:lnTo>
                    <a:pt x="605103" y="201444"/>
                  </a:lnTo>
                  <a:lnTo>
                    <a:pt x="598013" y="190468"/>
                  </a:lnTo>
                  <a:lnTo>
                    <a:pt x="590415" y="179630"/>
                  </a:lnTo>
                  <a:lnTo>
                    <a:pt x="582184" y="168896"/>
                  </a:lnTo>
                  <a:lnTo>
                    <a:pt x="573197" y="158397"/>
                  </a:lnTo>
                  <a:lnTo>
                    <a:pt x="563254" y="148421"/>
                  </a:lnTo>
                  <a:lnTo>
                    <a:pt x="552348" y="139081"/>
                  </a:lnTo>
                  <a:lnTo>
                    <a:pt x="540941" y="130334"/>
                  </a:lnTo>
                  <a:lnTo>
                    <a:pt x="529823" y="122073"/>
                  </a:lnTo>
                  <a:lnTo>
                    <a:pt x="519416" y="114181"/>
                  </a:lnTo>
                  <a:lnTo>
                    <a:pt x="509463" y="106557"/>
                  </a:lnTo>
                  <a:lnTo>
                    <a:pt x="499254" y="99125"/>
                  </a:lnTo>
                  <a:lnTo>
                    <a:pt x="488382" y="91825"/>
                  </a:lnTo>
                  <a:lnTo>
                    <a:pt x="476774" y="84616"/>
                  </a:lnTo>
                  <a:lnTo>
                    <a:pt x="464515" y="77469"/>
                  </a:lnTo>
                  <a:lnTo>
                    <a:pt x="451739" y="70363"/>
                  </a:lnTo>
                  <a:lnTo>
                    <a:pt x="438412" y="63287"/>
                  </a:lnTo>
                  <a:lnTo>
                    <a:pt x="424334" y="56229"/>
                  </a:lnTo>
                  <a:lnTo>
                    <a:pt x="409467" y="49189"/>
                  </a:lnTo>
                  <a:lnTo>
                    <a:pt x="394230" y="42326"/>
                  </a:lnTo>
                  <a:lnTo>
                    <a:pt x="379382" y="35944"/>
                  </a:lnTo>
                  <a:lnTo>
                    <a:pt x="365322" y="30170"/>
                  </a:lnTo>
                  <a:lnTo>
                    <a:pt x="352103" y="24971"/>
                  </a:lnTo>
                  <a:lnTo>
                    <a:pt x="339611" y="20246"/>
                  </a:lnTo>
                  <a:lnTo>
                    <a:pt x="327703" y="15885"/>
                  </a:lnTo>
                  <a:lnTo>
                    <a:pt x="316684" y="11942"/>
                  </a:lnTo>
                  <a:lnTo>
                    <a:pt x="306235" y="8246"/>
                  </a:lnTo>
                  <a:lnTo>
                    <a:pt x="295435" y="4469"/>
                  </a:lnTo>
                  <a:lnTo>
                    <a:pt x="2825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667023" y="-7008"/>
            <a:ext cx="4862255" cy="1372191"/>
            <a:chOff x="1667023" y="-7008"/>
            <a:chExt cx="4862255" cy="1372191"/>
          </a:xfrm>
        </p:grpSpPr>
        <p:pic>
          <p:nvPicPr>
            <p:cNvPr id="2" name="Picture 1" descr="NBK-3436-d844b1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7023" y="524356"/>
              <a:ext cx="519383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3436-d845ba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2736" y="77219"/>
              <a:ext cx="905776" cy="12030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3436-d845da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51624" y="561530"/>
              <a:ext cx="466741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3436-d845f9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0625" y="-7008"/>
              <a:ext cx="623719" cy="12984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3436-d84628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7157" y="508888"/>
              <a:ext cx="393042" cy="2877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3436-d84656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12160" y="25215"/>
              <a:ext cx="727676" cy="11248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3436-d84685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83707" y="3520"/>
              <a:ext cx="545571" cy="13616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2" name="Group 11"/>
          <p:cNvGrpSpPr/>
          <p:nvPr/>
        </p:nvGrpSpPr>
        <p:grpSpPr>
          <a:xfrm>
            <a:off x="3582884" y="1442404"/>
            <a:ext cx="1707106" cy="528304"/>
            <a:chOff x="3582884" y="1442404"/>
            <a:chExt cx="1707106" cy="528304"/>
          </a:xfrm>
        </p:grpSpPr>
        <p:sp>
          <p:nvSpPr>
            <p:cNvPr id="10" name="Freeform 9"/>
            <p:cNvSpPr/>
            <p:nvPr/>
          </p:nvSpPr>
          <p:spPr>
            <a:xfrm>
              <a:off x="3582884" y="1442404"/>
              <a:ext cx="1707106" cy="252560"/>
            </a:xfrm>
            <a:custGeom>
              <a:avLst/>
              <a:gdLst/>
              <a:ahLst/>
              <a:cxnLst/>
              <a:rect l="0" t="0" r="0" b="0"/>
              <a:pathLst>
                <a:path w="1707106" h="252560">
                  <a:moveTo>
                    <a:pt x="1702422" y="0"/>
                  </a:moveTo>
                  <a:lnTo>
                    <a:pt x="1702489" y="14535"/>
                  </a:lnTo>
                  <a:lnTo>
                    <a:pt x="1703129" y="27165"/>
                  </a:lnTo>
                  <a:lnTo>
                    <a:pt x="1704416" y="39070"/>
                  </a:lnTo>
                  <a:lnTo>
                    <a:pt x="1705930" y="50552"/>
                  </a:lnTo>
                  <a:lnTo>
                    <a:pt x="1706950" y="61744"/>
                  </a:lnTo>
                  <a:lnTo>
                    <a:pt x="1707105" y="72727"/>
                  </a:lnTo>
                  <a:lnTo>
                    <a:pt x="1706205" y="83396"/>
                  </a:lnTo>
                  <a:lnTo>
                    <a:pt x="1704071" y="93490"/>
                  </a:lnTo>
                  <a:lnTo>
                    <a:pt x="1700732" y="102910"/>
                  </a:lnTo>
                  <a:lnTo>
                    <a:pt x="1696048" y="111711"/>
                  </a:lnTo>
                  <a:lnTo>
                    <a:pt x="1689630" y="120008"/>
                  </a:lnTo>
                  <a:lnTo>
                    <a:pt x="1681420" y="127915"/>
                  </a:lnTo>
                  <a:lnTo>
                    <a:pt x="1671484" y="135209"/>
                  </a:lnTo>
                  <a:lnTo>
                    <a:pt x="1659842" y="141356"/>
                  </a:lnTo>
                  <a:lnTo>
                    <a:pt x="1646677" y="146162"/>
                  </a:lnTo>
                  <a:lnTo>
                    <a:pt x="1632278" y="149898"/>
                  </a:lnTo>
                  <a:lnTo>
                    <a:pt x="1616943" y="153103"/>
                  </a:lnTo>
                  <a:lnTo>
                    <a:pt x="1600932" y="156147"/>
                  </a:lnTo>
                  <a:lnTo>
                    <a:pt x="1584607" y="159041"/>
                  </a:lnTo>
                  <a:lnTo>
                    <a:pt x="1568420" y="161539"/>
                  </a:lnTo>
                  <a:lnTo>
                    <a:pt x="1552613" y="163524"/>
                  </a:lnTo>
                  <a:lnTo>
                    <a:pt x="1537388" y="165180"/>
                  </a:lnTo>
                  <a:lnTo>
                    <a:pt x="1523003" y="166899"/>
                  </a:lnTo>
                  <a:lnTo>
                    <a:pt x="1509503" y="168907"/>
                  </a:lnTo>
                  <a:lnTo>
                    <a:pt x="1496451" y="171255"/>
                  </a:lnTo>
                  <a:lnTo>
                    <a:pt x="1483073" y="173910"/>
                  </a:lnTo>
                  <a:lnTo>
                    <a:pt x="1468953" y="176810"/>
                  </a:lnTo>
                  <a:lnTo>
                    <a:pt x="1454025" y="179894"/>
                  </a:lnTo>
                  <a:lnTo>
                    <a:pt x="1438393" y="183110"/>
                  </a:lnTo>
                  <a:lnTo>
                    <a:pt x="1422206" y="186414"/>
                  </a:lnTo>
                  <a:lnTo>
                    <a:pt x="1405607" y="189615"/>
                  </a:lnTo>
                  <a:lnTo>
                    <a:pt x="1388712" y="192384"/>
                  </a:lnTo>
                  <a:lnTo>
                    <a:pt x="1371618" y="194583"/>
                  </a:lnTo>
                  <a:lnTo>
                    <a:pt x="1354718" y="196398"/>
                  </a:lnTo>
                  <a:lnTo>
                    <a:pt x="1338671" y="198231"/>
                  </a:lnTo>
                  <a:lnTo>
                    <a:pt x="1323757" y="200315"/>
                  </a:lnTo>
                  <a:lnTo>
                    <a:pt x="1309607" y="202546"/>
                  </a:lnTo>
                  <a:lnTo>
                    <a:pt x="1295418" y="204591"/>
                  </a:lnTo>
                  <a:lnTo>
                    <a:pt x="1280722" y="206264"/>
                  </a:lnTo>
                  <a:lnTo>
                    <a:pt x="1265560" y="207539"/>
                  </a:lnTo>
                  <a:lnTo>
                    <a:pt x="1250295" y="208470"/>
                  </a:lnTo>
                  <a:lnTo>
                    <a:pt x="1235165" y="209135"/>
                  </a:lnTo>
                  <a:lnTo>
                    <a:pt x="1220088" y="209768"/>
                  </a:lnTo>
                  <a:lnTo>
                    <a:pt x="1204753" y="210734"/>
                  </a:lnTo>
                  <a:lnTo>
                    <a:pt x="1188999" y="212198"/>
                  </a:lnTo>
                  <a:lnTo>
                    <a:pt x="1172979" y="213997"/>
                  </a:lnTo>
                  <a:lnTo>
                    <a:pt x="1157065" y="215744"/>
                  </a:lnTo>
                  <a:lnTo>
                    <a:pt x="1141468" y="217213"/>
                  </a:lnTo>
                  <a:lnTo>
                    <a:pt x="1126230" y="218351"/>
                  </a:lnTo>
                  <a:lnTo>
                    <a:pt x="1111312" y="219189"/>
                  </a:lnTo>
                  <a:lnTo>
                    <a:pt x="1096643" y="219786"/>
                  </a:lnTo>
                  <a:lnTo>
                    <a:pt x="1081995" y="220205"/>
                  </a:lnTo>
                  <a:lnTo>
                    <a:pt x="1067007" y="220493"/>
                  </a:lnTo>
                  <a:lnTo>
                    <a:pt x="1051514" y="220690"/>
                  </a:lnTo>
                  <a:lnTo>
                    <a:pt x="1035685" y="220824"/>
                  </a:lnTo>
                  <a:lnTo>
                    <a:pt x="1019905" y="220914"/>
                  </a:lnTo>
                  <a:lnTo>
                    <a:pt x="1004405" y="220980"/>
                  </a:lnTo>
                  <a:lnTo>
                    <a:pt x="989404" y="221193"/>
                  </a:lnTo>
                  <a:lnTo>
                    <a:pt x="975178" y="221869"/>
                  </a:lnTo>
                  <a:lnTo>
                    <a:pt x="961792" y="223136"/>
                  </a:lnTo>
                  <a:lnTo>
                    <a:pt x="948989" y="224801"/>
                  </a:lnTo>
                  <a:lnTo>
                    <a:pt x="936311" y="226457"/>
                  </a:lnTo>
                  <a:lnTo>
                    <a:pt x="923479" y="227865"/>
                  </a:lnTo>
                  <a:lnTo>
                    <a:pt x="910400" y="228962"/>
                  </a:lnTo>
                  <a:lnTo>
                    <a:pt x="897080" y="229772"/>
                  </a:lnTo>
                  <a:lnTo>
                    <a:pt x="883555" y="230352"/>
                  </a:lnTo>
                  <a:lnTo>
                    <a:pt x="869708" y="230758"/>
                  </a:lnTo>
                  <a:lnTo>
                    <a:pt x="855274" y="231038"/>
                  </a:lnTo>
                  <a:lnTo>
                    <a:pt x="840160" y="231230"/>
                  </a:lnTo>
                  <a:lnTo>
                    <a:pt x="824587" y="231360"/>
                  </a:lnTo>
                  <a:lnTo>
                    <a:pt x="808981" y="231448"/>
                  </a:lnTo>
                  <a:lnTo>
                    <a:pt x="793593" y="231507"/>
                  </a:lnTo>
                  <a:lnTo>
                    <a:pt x="778499" y="231547"/>
                  </a:lnTo>
                  <a:lnTo>
                    <a:pt x="763677" y="231573"/>
                  </a:lnTo>
                  <a:lnTo>
                    <a:pt x="749077" y="231591"/>
                  </a:lnTo>
                  <a:lnTo>
                    <a:pt x="734645" y="231603"/>
                  </a:lnTo>
                  <a:lnTo>
                    <a:pt x="720334" y="231611"/>
                  </a:lnTo>
                  <a:lnTo>
                    <a:pt x="706105" y="231616"/>
                  </a:lnTo>
                  <a:lnTo>
                    <a:pt x="691768" y="231619"/>
                  </a:lnTo>
                  <a:lnTo>
                    <a:pt x="676996" y="231622"/>
                  </a:lnTo>
                  <a:lnTo>
                    <a:pt x="661647" y="231624"/>
                  </a:lnTo>
                  <a:lnTo>
                    <a:pt x="645745" y="231625"/>
                  </a:lnTo>
                  <a:lnTo>
                    <a:pt x="629385" y="231625"/>
                  </a:lnTo>
                  <a:lnTo>
                    <a:pt x="612674" y="231625"/>
                  </a:lnTo>
                  <a:lnTo>
                    <a:pt x="595706" y="231626"/>
                  </a:lnTo>
                  <a:lnTo>
                    <a:pt x="578556" y="231626"/>
                  </a:lnTo>
                  <a:lnTo>
                    <a:pt x="561278" y="231626"/>
                  </a:lnTo>
                  <a:lnTo>
                    <a:pt x="543913" y="231626"/>
                  </a:lnTo>
                  <a:lnTo>
                    <a:pt x="526489" y="231626"/>
                  </a:lnTo>
                  <a:lnTo>
                    <a:pt x="509034" y="231631"/>
                  </a:lnTo>
                  <a:lnTo>
                    <a:pt x="491888" y="231804"/>
                  </a:lnTo>
                  <a:lnTo>
                    <a:pt x="475674" y="232452"/>
                  </a:lnTo>
                  <a:lnTo>
                    <a:pt x="460652" y="233701"/>
                  </a:lnTo>
                  <a:lnTo>
                    <a:pt x="446600" y="235354"/>
                  </a:lnTo>
                  <a:lnTo>
                    <a:pt x="433008" y="237002"/>
                  </a:lnTo>
                  <a:lnTo>
                    <a:pt x="419527" y="238405"/>
                  </a:lnTo>
                  <a:lnTo>
                    <a:pt x="405996" y="239497"/>
                  </a:lnTo>
                  <a:lnTo>
                    <a:pt x="392364" y="240305"/>
                  </a:lnTo>
                  <a:lnTo>
                    <a:pt x="378631" y="240883"/>
                  </a:lnTo>
                  <a:lnTo>
                    <a:pt x="364813" y="241288"/>
                  </a:lnTo>
                  <a:lnTo>
                    <a:pt x="350930" y="241568"/>
                  </a:lnTo>
                  <a:lnTo>
                    <a:pt x="337004" y="241764"/>
                  </a:lnTo>
                  <a:lnTo>
                    <a:pt x="323212" y="242066"/>
                  </a:lnTo>
                  <a:lnTo>
                    <a:pt x="309872" y="242802"/>
                  </a:lnTo>
                  <a:lnTo>
                    <a:pt x="297117" y="244110"/>
                  </a:lnTo>
                  <a:lnTo>
                    <a:pt x="284755" y="245802"/>
                  </a:lnTo>
                  <a:lnTo>
                    <a:pt x="272380" y="247477"/>
                  </a:lnTo>
                  <a:lnTo>
                    <a:pt x="259755" y="248897"/>
                  </a:lnTo>
                  <a:lnTo>
                    <a:pt x="246817" y="250002"/>
                  </a:lnTo>
                  <a:lnTo>
                    <a:pt x="233591" y="250818"/>
                  </a:lnTo>
                  <a:lnTo>
                    <a:pt x="220135" y="251401"/>
                  </a:lnTo>
                  <a:lnTo>
                    <a:pt x="206504" y="251810"/>
                  </a:lnTo>
                  <a:lnTo>
                    <a:pt x="192747" y="252092"/>
                  </a:lnTo>
                  <a:lnTo>
                    <a:pt x="178901" y="252285"/>
                  </a:lnTo>
                  <a:lnTo>
                    <a:pt x="164994" y="252415"/>
                  </a:lnTo>
                  <a:lnTo>
                    <a:pt x="151044" y="252504"/>
                  </a:lnTo>
                  <a:lnTo>
                    <a:pt x="137069" y="252559"/>
                  </a:lnTo>
                  <a:lnTo>
                    <a:pt x="123244" y="252426"/>
                  </a:lnTo>
                  <a:lnTo>
                    <a:pt x="109880" y="251804"/>
                  </a:lnTo>
                  <a:lnTo>
                    <a:pt x="97118" y="250564"/>
                  </a:lnTo>
                  <a:lnTo>
                    <a:pt x="85090" y="248578"/>
                  </a:lnTo>
                  <a:lnTo>
                    <a:pt x="74005" y="245641"/>
                  </a:lnTo>
                  <a:lnTo>
                    <a:pt x="63877" y="241737"/>
                  </a:lnTo>
                  <a:lnTo>
                    <a:pt x="54414" y="236997"/>
                  </a:lnTo>
                  <a:lnTo>
                    <a:pt x="45131" y="231598"/>
                  </a:lnTo>
                  <a:lnTo>
                    <a:pt x="35745" y="225700"/>
                  </a:lnTo>
                  <a:lnTo>
                    <a:pt x="26643" y="219114"/>
                  </a:lnTo>
                  <a:lnTo>
                    <a:pt x="18743" y="211330"/>
                  </a:lnTo>
                  <a:lnTo>
                    <a:pt x="12468" y="202165"/>
                  </a:lnTo>
                  <a:lnTo>
                    <a:pt x="7765" y="191738"/>
                  </a:lnTo>
                  <a:lnTo>
                    <a:pt x="4368" y="180289"/>
                  </a:lnTo>
                  <a:lnTo>
                    <a:pt x="1978" y="168072"/>
                  </a:lnTo>
                  <a:lnTo>
                    <a:pt x="490" y="155463"/>
                  </a:lnTo>
                  <a:lnTo>
                    <a:pt x="0" y="142932"/>
                  </a:lnTo>
                  <a:lnTo>
                    <a:pt x="474" y="130727"/>
                  </a:lnTo>
                  <a:lnTo>
                    <a:pt x="1603" y="118736"/>
                  </a:lnTo>
                  <a:lnTo>
                    <a:pt x="2898" y="106612"/>
                  </a:lnTo>
                  <a:lnTo>
                    <a:pt x="4067" y="94159"/>
                  </a:lnTo>
                  <a:lnTo>
                    <a:pt x="5174" y="81507"/>
                  </a:lnTo>
                  <a:lnTo>
                    <a:pt x="6524" y="69005"/>
                  </a:lnTo>
                  <a:lnTo>
                    <a:pt x="8279" y="56861"/>
                  </a:lnTo>
                  <a:lnTo>
                    <a:pt x="10298" y="45366"/>
                  </a:lnTo>
                  <a:lnTo>
                    <a:pt x="12412" y="33744"/>
                  </a:lnTo>
                  <a:lnTo>
                    <a:pt x="14809" y="19857"/>
                  </a:lnTo>
                  <a:lnTo>
                    <a:pt x="17862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24044" y="1705616"/>
              <a:ext cx="218983" cy="265092"/>
            </a:xfrm>
            <a:custGeom>
              <a:avLst/>
              <a:gdLst/>
              <a:ahLst/>
              <a:cxnLst/>
              <a:rect l="0" t="0" r="0" b="0"/>
              <a:pathLst>
                <a:path w="218983" h="265092">
                  <a:moveTo>
                    <a:pt x="124225" y="0"/>
                  </a:moveTo>
                  <a:lnTo>
                    <a:pt x="121358" y="8868"/>
                  </a:lnTo>
                  <a:lnTo>
                    <a:pt x="119216" y="17855"/>
                  </a:lnTo>
                  <a:lnTo>
                    <a:pt x="117613" y="27855"/>
                  </a:lnTo>
                  <a:lnTo>
                    <a:pt x="116433" y="39009"/>
                  </a:lnTo>
                  <a:lnTo>
                    <a:pt x="115584" y="51468"/>
                  </a:lnTo>
                  <a:lnTo>
                    <a:pt x="114986" y="65180"/>
                  </a:lnTo>
                  <a:lnTo>
                    <a:pt x="114572" y="79944"/>
                  </a:lnTo>
                  <a:lnTo>
                    <a:pt x="114288" y="95521"/>
                  </a:lnTo>
                  <a:lnTo>
                    <a:pt x="114095" y="111694"/>
                  </a:lnTo>
                  <a:lnTo>
                    <a:pt x="113964" y="128128"/>
                  </a:lnTo>
                  <a:lnTo>
                    <a:pt x="113876" y="144386"/>
                  </a:lnTo>
                  <a:lnTo>
                    <a:pt x="113812" y="160241"/>
                  </a:lnTo>
                  <a:lnTo>
                    <a:pt x="113599" y="175498"/>
                  </a:lnTo>
                  <a:lnTo>
                    <a:pt x="112924" y="189904"/>
                  </a:lnTo>
                  <a:lnTo>
                    <a:pt x="111644" y="203392"/>
                  </a:lnTo>
                  <a:lnTo>
                    <a:pt x="109462" y="215415"/>
                  </a:lnTo>
                  <a:lnTo>
                    <a:pt x="105860" y="224910"/>
                  </a:lnTo>
                  <a:lnTo>
                    <a:pt x="100697" y="231510"/>
                  </a:lnTo>
                  <a:lnTo>
                    <a:pt x="94297" y="235315"/>
                  </a:lnTo>
                  <a:lnTo>
                    <a:pt x="87245" y="236522"/>
                  </a:lnTo>
                  <a:lnTo>
                    <a:pt x="79951" y="235516"/>
                  </a:lnTo>
                  <a:lnTo>
                    <a:pt x="72615" y="232608"/>
                  </a:lnTo>
                  <a:lnTo>
                    <a:pt x="65318" y="227932"/>
                  </a:lnTo>
                  <a:lnTo>
                    <a:pt x="58076" y="221721"/>
                  </a:lnTo>
                  <a:lnTo>
                    <a:pt x="50721" y="214284"/>
                  </a:lnTo>
                  <a:lnTo>
                    <a:pt x="42938" y="205922"/>
                  </a:lnTo>
                  <a:lnTo>
                    <a:pt x="34589" y="196896"/>
                  </a:lnTo>
                  <a:lnTo>
                    <a:pt x="25860" y="187565"/>
                  </a:lnTo>
                  <a:lnTo>
                    <a:pt x="17154" y="178381"/>
                  </a:lnTo>
                  <a:lnTo>
                    <a:pt x="8753" y="169626"/>
                  </a:lnTo>
                  <a:lnTo>
                    <a:pt x="2348" y="163119"/>
                  </a:lnTo>
                  <a:lnTo>
                    <a:pt x="0" y="161203"/>
                  </a:lnTo>
                  <a:lnTo>
                    <a:pt x="1057" y="163373"/>
                  </a:lnTo>
                  <a:lnTo>
                    <a:pt x="4359" y="168418"/>
                  </a:lnTo>
                  <a:lnTo>
                    <a:pt x="9054" y="175363"/>
                  </a:lnTo>
                  <a:lnTo>
                    <a:pt x="14606" y="183545"/>
                  </a:lnTo>
                  <a:lnTo>
                    <a:pt x="20689" y="192531"/>
                  </a:lnTo>
                  <a:lnTo>
                    <a:pt x="27104" y="202042"/>
                  </a:lnTo>
                  <a:lnTo>
                    <a:pt x="33736" y="211894"/>
                  </a:lnTo>
                  <a:lnTo>
                    <a:pt x="40672" y="221804"/>
                  </a:lnTo>
                  <a:lnTo>
                    <a:pt x="48171" y="231389"/>
                  </a:lnTo>
                  <a:lnTo>
                    <a:pt x="56337" y="240458"/>
                  </a:lnTo>
                  <a:lnTo>
                    <a:pt x="65281" y="248685"/>
                  </a:lnTo>
                  <a:lnTo>
                    <a:pt x="75197" y="255534"/>
                  </a:lnTo>
                  <a:lnTo>
                    <a:pt x="86088" y="260828"/>
                  </a:lnTo>
                  <a:lnTo>
                    <a:pt x="97656" y="264230"/>
                  </a:lnTo>
                  <a:lnTo>
                    <a:pt x="109414" y="265091"/>
                  </a:lnTo>
                  <a:lnTo>
                    <a:pt x="121055" y="263301"/>
                  </a:lnTo>
                  <a:lnTo>
                    <a:pt x="132311" y="259354"/>
                  </a:lnTo>
                  <a:lnTo>
                    <a:pt x="142870" y="254041"/>
                  </a:lnTo>
                  <a:lnTo>
                    <a:pt x="152641" y="247947"/>
                  </a:lnTo>
                  <a:lnTo>
                    <a:pt x="161863" y="241097"/>
                  </a:lnTo>
                  <a:lnTo>
                    <a:pt x="170984" y="233070"/>
                  </a:lnTo>
                  <a:lnTo>
                    <a:pt x="180261" y="223728"/>
                  </a:lnTo>
                  <a:lnTo>
                    <a:pt x="189324" y="213804"/>
                  </a:lnTo>
                  <a:lnTo>
                    <a:pt x="198159" y="203769"/>
                  </a:lnTo>
                  <a:lnTo>
                    <a:pt x="207546" y="192740"/>
                  </a:lnTo>
                  <a:lnTo>
                    <a:pt x="218982" y="17898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148228" y="2495253"/>
            <a:ext cx="326384" cy="252685"/>
            <a:chOff x="4148228" y="2495253"/>
            <a:chExt cx="326384" cy="252685"/>
          </a:xfrm>
        </p:grpSpPr>
        <p:sp>
          <p:nvSpPr>
            <p:cNvPr id="13" name="Freeform 12"/>
            <p:cNvSpPr/>
            <p:nvPr/>
          </p:nvSpPr>
          <p:spPr>
            <a:xfrm>
              <a:off x="4285098" y="249525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8190" y="11802"/>
                  </a:lnTo>
                  <a:lnTo>
                    <a:pt x="16048" y="23572"/>
                  </a:lnTo>
                  <a:lnTo>
                    <a:pt x="14445" y="36467"/>
                  </a:lnTo>
                  <a:lnTo>
                    <a:pt x="13265" y="50488"/>
                  </a:lnTo>
                  <a:lnTo>
                    <a:pt x="12416" y="65464"/>
                  </a:lnTo>
                  <a:lnTo>
                    <a:pt x="11819" y="81182"/>
                  </a:lnTo>
                  <a:lnTo>
                    <a:pt x="11404" y="97284"/>
                  </a:lnTo>
                  <a:lnTo>
                    <a:pt x="11120" y="113308"/>
                  </a:lnTo>
                  <a:lnTo>
                    <a:pt x="10922" y="129001"/>
                  </a:lnTo>
                  <a:lnTo>
                    <a:pt x="10618" y="144146"/>
                  </a:lnTo>
                  <a:lnTo>
                    <a:pt x="9882" y="158475"/>
                  </a:lnTo>
                  <a:lnTo>
                    <a:pt x="8574" y="171930"/>
                  </a:lnTo>
                  <a:lnTo>
                    <a:pt x="6872" y="184739"/>
                  </a:lnTo>
                  <a:lnTo>
                    <a:pt x="5015" y="198890"/>
                  </a:lnTo>
                  <a:lnTo>
                    <a:pt x="2836" y="218982"/>
                  </a:lnTo>
                  <a:lnTo>
                    <a:pt x="0" y="25268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48228" y="2621595"/>
              <a:ext cx="326384" cy="31587"/>
            </a:xfrm>
            <a:custGeom>
              <a:avLst/>
              <a:gdLst/>
              <a:ahLst/>
              <a:cxnLst/>
              <a:rect l="0" t="0" r="0" b="0"/>
              <a:pathLst>
                <a:path w="326384" h="31587">
                  <a:moveTo>
                    <a:pt x="326383" y="0"/>
                  </a:moveTo>
                  <a:lnTo>
                    <a:pt x="314648" y="2867"/>
                  </a:lnTo>
                  <a:lnTo>
                    <a:pt x="303520" y="5009"/>
                  </a:lnTo>
                  <a:lnTo>
                    <a:pt x="291917" y="6612"/>
                  </a:lnTo>
                  <a:lnTo>
                    <a:pt x="279583" y="7793"/>
                  </a:lnTo>
                  <a:lnTo>
                    <a:pt x="266274" y="8642"/>
                  </a:lnTo>
                  <a:lnTo>
                    <a:pt x="251974" y="9244"/>
                  </a:lnTo>
                  <a:lnTo>
                    <a:pt x="237142" y="9831"/>
                  </a:lnTo>
                  <a:lnTo>
                    <a:pt x="222576" y="10763"/>
                  </a:lnTo>
                  <a:lnTo>
                    <a:pt x="208703" y="12205"/>
                  </a:lnTo>
                  <a:lnTo>
                    <a:pt x="195271" y="13989"/>
                  </a:lnTo>
                  <a:lnTo>
                    <a:pt x="181573" y="15725"/>
                  </a:lnTo>
                  <a:lnTo>
                    <a:pt x="167206" y="17187"/>
                  </a:lnTo>
                  <a:lnTo>
                    <a:pt x="152097" y="18320"/>
                  </a:lnTo>
                  <a:lnTo>
                    <a:pt x="136336" y="19154"/>
                  </a:lnTo>
                  <a:lnTo>
                    <a:pt x="120063" y="19755"/>
                  </a:lnTo>
                  <a:lnTo>
                    <a:pt x="103575" y="20344"/>
                  </a:lnTo>
                  <a:lnTo>
                    <a:pt x="87286" y="21280"/>
                  </a:lnTo>
                  <a:lnTo>
                    <a:pt x="71422" y="22725"/>
                  </a:lnTo>
                  <a:lnTo>
                    <a:pt x="56420" y="24520"/>
                  </a:lnTo>
                  <a:lnTo>
                    <a:pt x="41443" y="26452"/>
                  </a:lnTo>
                  <a:lnTo>
                    <a:pt x="24058" y="28692"/>
                  </a:lnTo>
                  <a:lnTo>
                    <a:pt x="0" y="3158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916393" y="2295212"/>
            <a:ext cx="805287" cy="499395"/>
            <a:chOff x="2916393" y="2295212"/>
            <a:chExt cx="805287" cy="499395"/>
          </a:xfrm>
        </p:grpSpPr>
        <p:sp>
          <p:nvSpPr>
            <p:cNvPr id="16" name="Freeform 15"/>
            <p:cNvSpPr/>
            <p:nvPr/>
          </p:nvSpPr>
          <p:spPr>
            <a:xfrm>
              <a:off x="2916393" y="2558425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96036" y="10461"/>
                  </a:lnTo>
                  <a:lnTo>
                    <a:pt x="183405" y="9821"/>
                  </a:lnTo>
                  <a:lnTo>
                    <a:pt x="171496" y="8529"/>
                  </a:lnTo>
                  <a:lnTo>
                    <a:pt x="159841" y="6842"/>
                  </a:lnTo>
                  <a:lnTo>
                    <a:pt x="148000" y="5174"/>
                  </a:lnTo>
                  <a:lnTo>
                    <a:pt x="135760" y="3761"/>
                  </a:lnTo>
                  <a:lnTo>
                    <a:pt x="123092" y="2663"/>
                  </a:lnTo>
                  <a:lnTo>
                    <a:pt x="110053" y="1852"/>
                  </a:lnTo>
                  <a:lnTo>
                    <a:pt x="96724" y="1273"/>
                  </a:lnTo>
                  <a:lnTo>
                    <a:pt x="83179" y="867"/>
                  </a:lnTo>
                  <a:lnTo>
                    <a:pt x="69481" y="587"/>
                  </a:lnTo>
                  <a:lnTo>
                    <a:pt x="55693" y="396"/>
                  </a:lnTo>
                  <a:lnTo>
                    <a:pt x="42454" y="265"/>
                  </a:lnTo>
                  <a:lnTo>
                    <a:pt x="29678" y="163"/>
                  </a:lnTo>
                  <a:lnTo>
                    <a:pt x="16242" y="8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02235" y="2295212"/>
              <a:ext cx="319445" cy="499395"/>
            </a:xfrm>
            <a:custGeom>
              <a:avLst/>
              <a:gdLst/>
              <a:ahLst/>
              <a:cxnLst/>
              <a:rect l="0" t="0" r="0" b="0"/>
              <a:pathLst>
                <a:path w="319445" h="499395">
                  <a:moveTo>
                    <a:pt x="177454" y="0"/>
                  </a:moveTo>
                  <a:lnTo>
                    <a:pt x="168652" y="5867"/>
                  </a:lnTo>
                  <a:lnTo>
                    <a:pt x="160306" y="11432"/>
                  </a:lnTo>
                  <a:lnTo>
                    <a:pt x="151612" y="17240"/>
                  </a:lnTo>
                  <a:lnTo>
                    <a:pt x="142664" y="23666"/>
                  </a:lnTo>
                  <a:lnTo>
                    <a:pt x="133817" y="31293"/>
                  </a:lnTo>
                  <a:lnTo>
                    <a:pt x="125278" y="40328"/>
                  </a:lnTo>
                  <a:lnTo>
                    <a:pt x="117090" y="50655"/>
                  </a:lnTo>
                  <a:lnTo>
                    <a:pt x="109212" y="62030"/>
                  </a:lnTo>
                  <a:lnTo>
                    <a:pt x="101586" y="74195"/>
                  </a:lnTo>
                  <a:lnTo>
                    <a:pt x="94313" y="86769"/>
                  </a:lnTo>
                  <a:lnTo>
                    <a:pt x="87648" y="99274"/>
                  </a:lnTo>
                  <a:lnTo>
                    <a:pt x="81677" y="111468"/>
                  </a:lnTo>
                  <a:lnTo>
                    <a:pt x="76175" y="123620"/>
                  </a:lnTo>
                  <a:lnTo>
                    <a:pt x="70712" y="136385"/>
                  </a:lnTo>
                  <a:lnTo>
                    <a:pt x="65034" y="150090"/>
                  </a:lnTo>
                  <a:lnTo>
                    <a:pt x="59066" y="164738"/>
                  </a:lnTo>
                  <a:lnTo>
                    <a:pt x="52828" y="180182"/>
                  </a:lnTo>
                  <a:lnTo>
                    <a:pt x="46373" y="196243"/>
                  </a:lnTo>
                  <a:lnTo>
                    <a:pt x="39919" y="212757"/>
                  </a:lnTo>
                  <a:lnTo>
                    <a:pt x="33819" y="229596"/>
                  </a:lnTo>
                  <a:lnTo>
                    <a:pt x="28240" y="246651"/>
                  </a:lnTo>
                  <a:lnTo>
                    <a:pt x="23172" y="263526"/>
                  </a:lnTo>
                  <a:lnTo>
                    <a:pt x="18535" y="279557"/>
                  </a:lnTo>
                  <a:lnTo>
                    <a:pt x="14234" y="294454"/>
                  </a:lnTo>
                  <a:lnTo>
                    <a:pt x="10344" y="308424"/>
                  </a:lnTo>
                  <a:lnTo>
                    <a:pt x="7104" y="321960"/>
                  </a:lnTo>
                  <a:lnTo>
                    <a:pt x="4589" y="335404"/>
                  </a:lnTo>
                  <a:lnTo>
                    <a:pt x="2731" y="348911"/>
                  </a:lnTo>
                  <a:lnTo>
                    <a:pt x="1400" y="362526"/>
                  </a:lnTo>
                  <a:lnTo>
                    <a:pt x="472" y="376243"/>
                  </a:lnTo>
                  <a:lnTo>
                    <a:pt x="0" y="389881"/>
                  </a:lnTo>
                  <a:lnTo>
                    <a:pt x="208" y="403111"/>
                  </a:lnTo>
                  <a:lnTo>
                    <a:pt x="1167" y="415780"/>
                  </a:lnTo>
                  <a:lnTo>
                    <a:pt x="2963" y="427744"/>
                  </a:lnTo>
                  <a:lnTo>
                    <a:pt x="5772" y="438786"/>
                  </a:lnTo>
                  <a:lnTo>
                    <a:pt x="9599" y="448880"/>
                  </a:lnTo>
                  <a:lnTo>
                    <a:pt x="14627" y="458150"/>
                  </a:lnTo>
                  <a:lnTo>
                    <a:pt x="21284" y="466771"/>
                  </a:lnTo>
                  <a:lnTo>
                    <a:pt x="29653" y="474899"/>
                  </a:lnTo>
                  <a:lnTo>
                    <a:pt x="39528" y="482343"/>
                  </a:lnTo>
                  <a:lnTo>
                    <a:pt x="50597" y="488591"/>
                  </a:lnTo>
                  <a:lnTo>
                    <a:pt x="62560" y="493456"/>
                  </a:lnTo>
                  <a:lnTo>
                    <a:pt x="75168" y="496892"/>
                  </a:lnTo>
                  <a:lnTo>
                    <a:pt x="88229" y="498831"/>
                  </a:lnTo>
                  <a:lnTo>
                    <a:pt x="101604" y="499394"/>
                  </a:lnTo>
                  <a:lnTo>
                    <a:pt x="115194" y="498823"/>
                  </a:lnTo>
                  <a:lnTo>
                    <a:pt x="128931" y="497385"/>
                  </a:lnTo>
                  <a:lnTo>
                    <a:pt x="142767" y="495313"/>
                  </a:lnTo>
                  <a:lnTo>
                    <a:pt x="156670" y="492789"/>
                  </a:lnTo>
                  <a:lnTo>
                    <a:pt x="170617" y="489949"/>
                  </a:lnTo>
                  <a:lnTo>
                    <a:pt x="184585" y="486889"/>
                  </a:lnTo>
                  <a:lnTo>
                    <a:pt x="198238" y="483512"/>
                  </a:lnTo>
                  <a:lnTo>
                    <a:pt x="210952" y="479560"/>
                  </a:lnTo>
                  <a:lnTo>
                    <a:pt x="222470" y="474935"/>
                  </a:lnTo>
                  <a:lnTo>
                    <a:pt x="233018" y="469692"/>
                  </a:lnTo>
                  <a:lnTo>
                    <a:pt x="243102" y="463948"/>
                  </a:lnTo>
                  <a:lnTo>
                    <a:pt x="253072" y="457815"/>
                  </a:lnTo>
                  <a:lnTo>
                    <a:pt x="262922" y="451069"/>
                  </a:lnTo>
                  <a:lnTo>
                    <a:pt x="272397" y="443176"/>
                  </a:lnTo>
                  <a:lnTo>
                    <a:pt x="281363" y="433943"/>
                  </a:lnTo>
                  <a:lnTo>
                    <a:pt x="289674" y="423640"/>
                  </a:lnTo>
                  <a:lnTo>
                    <a:pt x="297102" y="412808"/>
                  </a:lnTo>
                  <a:lnTo>
                    <a:pt x="303610" y="401813"/>
                  </a:lnTo>
                  <a:lnTo>
                    <a:pt x="309148" y="390669"/>
                  </a:lnTo>
                  <a:lnTo>
                    <a:pt x="313578" y="379129"/>
                  </a:lnTo>
                  <a:lnTo>
                    <a:pt x="316920" y="367075"/>
                  </a:lnTo>
                  <a:lnTo>
                    <a:pt x="319013" y="354693"/>
                  </a:lnTo>
                  <a:lnTo>
                    <a:pt x="319444" y="342374"/>
                  </a:lnTo>
                  <a:lnTo>
                    <a:pt x="318136" y="330353"/>
                  </a:lnTo>
                  <a:lnTo>
                    <a:pt x="315139" y="319009"/>
                  </a:lnTo>
                  <a:lnTo>
                    <a:pt x="310462" y="308923"/>
                  </a:lnTo>
                  <a:lnTo>
                    <a:pt x="304274" y="300296"/>
                  </a:lnTo>
                  <a:lnTo>
                    <a:pt x="296696" y="293165"/>
                  </a:lnTo>
                  <a:lnTo>
                    <a:pt x="287716" y="287584"/>
                  </a:lnTo>
                  <a:lnTo>
                    <a:pt x="277455" y="283425"/>
                  </a:lnTo>
                  <a:lnTo>
                    <a:pt x="266142" y="280595"/>
                  </a:lnTo>
                  <a:lnTo>
                    <a:pt x="254024" y="279129"/>
                  </a:lnTo>
                  <a:lnTo>
                    <a:pt x="241319" y="278921"/>
                  </a:lnTo>
                  <a:lnTo>
                    <a:pt x="228195" y="279914"/>
                  </a:lnTo>
                  <a:lnTo>
                    <a:pt x="214778" y="282175"/>
                  </a:lnTo>
                  <a:lnTo>
                    <a:pt x="201165" y="285626"/>
                  </a:lnTo>
                  <a:lnTo>
                    <a:pt x="187584" y="290231"/>
                  </a:lnTo>
                  <a:lnTo>
                    <a:pt x="174384" y="296071"/>
                  </a:lnTo>
                  <a:lnTo>
                    <a:pt x="161723" y="303074"/>
                  </a:lnTo>
                  <a:lnTo>
                    <a:pt x="149423" y="311047"/>
                  </a:lnTo>
                  <a:lnTo>
                    <a:pt x="137090" y="319769"/>
                  </a:lnTo>
                  <a:lnTo>
                    <a:pt x="124498" y="329042"/>
                  </a:lnTo>
                  <a:lnTo>
                    <a:pt x="111751" y="338709"/>
                  </a:lnTo>
                  <a:lnTo>
                    <a:pt x="99186" y="348650"/>
                  </a:lnTo>
                  <a:lnTo>
                    <a:pt x="86996" y="358772"/>
                  </a:lnTo>
                  <a:lnTo>
                    <a:pt x="75271" y="368752"/>
                  </a:lnTo>
                  <a:lnTo>
                    <a:pt x="62726" y="379119"/>
                  </a:lnTo>
                  <a:lnTo>
                    <a:pt x="46023" y="391899"/>
                  </a:lnTo>
                  <a:lnTo>
                    <a:pt x="19526" y="41061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5079184" y="2145514"/>
            <a:ext cx="227179" cy="591829"/>
          </a:xfrm>
          <a:custGeom>
            <a:avLst/>
            <a:gdLst/>
            <a:ahLst/>
            <a:cxnLst/>
            <a:rect l="0" t="0" r="0" b="0"/>
            <a:pathLst>
              <a:path w="227179" h="591829">
                <a:moveTo>
                  <a:pt x="227178" y="149698"/>
                </a:moveTo>
                <a:lnTo>
                  <a:pt x="221311" y="155565"/>
                </a:lnTo>
                <a:lnTo>
                  <a:pt x="215747" y="161130"/>
                </a:lnTo>
                <a:lnTo>
                  <a:pt x="209952" y="166933"/>
                </a:lnTo>
                <a:lnTo>
                  <a:pt x="204044" y="173187"/>
                </a:lnTo>
                <a:lnTo>
                  <a:pt x="198363" y="180165"/>
                </a:lnTo>
                <a:lnTo>
                  <a:pt x="193083" y="187947"/>
                </a:lnTo>
                <a:lnTo>
                  <a:pt x="188060" y="196448"/>
                </a:lnTo>
                <a:lnTo>
                  <a:pt x="182925" y="205527"/>
                </a:lnTo>
                <a:lnTo>
                  <a:pt x="177471" y="215045"/>
                </a:lnTo>
                <a:lnTo>
                  <a:pt x="171654" y="225046"/>
                </a:lnTo>
                <a:lnTo>
                  <a:pt x="165517" y="235744"/>
                </a:lnTo>
                <a:lnTo>
                  <a:pt x="159126" y="247192"/>
                </a:lnTo>
                <a:lnTo>
                  <a:pt x="152545" y="258980"/>
                </a:lnTo>
                <a:lnTo>
                  <a:pt x="145828" y="270361"/>
                </a:lnTo>
                <a:lnTo>
                  <a:pt x="139019" y="280944"/>
                </a:lnTo>
                <a:lnTo>
                  <a:pt x="132313" y="290846"/>
                </a:lnTo>
                <a:lnTo>
                  <a:pt x="126036" y="300490"/>
                </a:lnTo>
                <a:lnTo>
                  <a:pt x="120334" y="310173"/>
                </a:lnTo>
                <a:lnTo>
                  <a:pt x="115183" y="320340"/>
                </a:lnTo>
                <a:lnTo>
                  <a:pt x="110489" y="331623"/>
                </a:lnTo>
                <a:lnTo>
                  <a:pt x="106142" y="344258"/>
                </a:lnTo>
                <a:lnTo>
                  <a:pt x="101881" y="357983"/>
                </a:lnTo>
                <a:lnTo>
                  <a:pt x="97326" y="372261"/>
                </a:lnTo>
                <a:lnTo>
                  <a:pt x="92294" y="386713"/>
                </a:lnTo>
                <a:lnTo>
                  <a:pt x="86776" y="401161"/>
                </a:lnTo>
                <a:lnTo>
                  <a:pt x="80847" y="415540"/>
                </a:lnTo>
                <a:lnTo>
                  <a:pt x="74608" y="429838"/>
                </a:lnTo>
                <a:lnTo>
                  <a:pt x="68471" y="444067"/>
                </a:lnTo>
                <a:lnTo>
                  <a:pt x="63116" y="458240"/>
                </a:lnTo>
                <a:lnTo>
                  <a:pt x="58850" y="472367"/>
                </a:lnTo>
                <a:lnTo>
                  <a:pt x="55478" y="486297"/>
                </a:lnTo>
                <a:lnTo>
                  <a:pt x="52518" y="499731"/>
                </a:lnTo>
                <a:lnTo>
                  <a:pt x="49644" y="512546"/>
                </a:lnTo>
                <a:lnTo>
                  <a:pt x="47034" y="524779"/>
                </a:lnTo>
                <a:lnTo>
                  <a:pt x="45259" y="536533"/>
                </a:lnTo>
                <a:lnTo>
                  <a:pt x="44590" y="547915"/>
                </a:lnTo>
                <a:lnTo>
                  <a:pt x="45312" y="558695"/>
                </a:lnTo>
                <a:lnTo>
                  <a:pt x="47856" y="568336"/>
                </a:lnTo>
                <a:lnTo>
                  <a:pt x="52278" y="576627"/>
                </a:lnTo>
                <a:lnTo>
                  <a:pt x="58334" y="583347"/>
                </a:lnTo>
                <a:lnTo>
                  <a:pt x="65680" y="588113"/>
                </a:lnTo>
                <a:lnTo>
                  <a:pt x="73982" y="590903"/>
                </a:lnTo>
                <a:lnTo>
                  <a:pt x="82807" y="591828"/>
                </a:lnTo>
                <a:lnTo>
                  <a:pt x="91643" y="590945"/>
                </a:lnTo>
                <a:lnTo>
                  <a:pt x="100209" y="588465"/>
                </a:lnTo>
                <a:lnTo>
                  <a:pt x="108434" y="584702"/>
                </a:lnTo>
                <a:lnTo>
                  <a:pt x="116344" y="579969"/>
                </a:lnTo>
                <a:lnTo>
                  <a:pt x="124001" y="574530"/>
                </a:lnTo>
                <a:lnTo>
                  <a:pt x="131466" y="568593"/>
                </a:lnTo>
                <a:lnTo>
                  <a:pt x="138794" y="562309"/>
                </a:lnTo>
                <a:lnTo>
                  <a:pt x="146024" y="555782"/>
                </a:lnTo>
                <a:lnTo>
                  <a:pt x="153186" y="548925"/>
                </a:lnTo>
                <a:lnTo>
                  <a:pt x="160301" y="541482"/>
                </a:lnTo>
                <a:lnTo>
                  <a:pt x="167380" y="533360"/>
                </a:lnTo>
                <a:lnTo>
                  <a:pt x="174270" y="524617"/>
                </a:lnTo>
                <a:lnTo>
                  <a:pt x="180670" y="515369"/>
                </a:lnTo>
                <a:lnTo>
                  <a:pt x="186460" y="505739"/>
                </a:lnTo>
                <a:lnTo>
                  <a:pt x="191839" y="495831"/>
                </a:lnTo>
                <a:lnTo>
                  <a:pt x="197219" y="485728"/>
                </a:lnTo>
                <a:lnTo>
                  <a:pt x="202832" y="475479"/>
                </a:lnTo>
                <a:lnTo>
                  <a:pt x="208416" y="464800"/>
                </a:lnTo>
                <a:lnTo>
                  <a:pt x="213334" y="453106"/>
                </a:lnTo>
                <a:lnTo>
                  <a:pt x="217265" y="440169"/>
                </a:lnTo>
                <a:lnTo>
                  <a:pt x="220056" y="426394"/>
                </a:lnTo>
                <a:lnTo>
                  <a:pt x="221556" y="412609"/>
                </a:lnTo>
                <a:lnTo>
                  <a:pt x="221814" y="399297"/>
                </a:lnTo>
                <a:lnTo>
                  <a:pt x="220869" y="386427"/>
                </a:lnTo>
                <a:lnTo>
                  <a:pt x="218647" y="373647"/>
                </a:lnTo>
                <a:lnTo>
                  <a:pt x="215230" y="360726"/>
                </a:lnTo>
                <a:lnTo>
                  <a:pt x="210818" y="347913"/>
                </a:lnTo>
                <a:lnTo>
                  <a:pt x="205641" y="335829"/>
                </a:lnTo>
                <a:lnTo>
                  <a:pt x="199903" y="324770"/>
                </a:lnTo>
                <a:lnTo>
                  <a:pt x="193762" y="314717"/>
                </a:lnTo>
                <a:lnTo>
                  <a:pt x="187341" y="305503"/>
                </a:lnTo>
                <a:lnTo>
                  <a:pt x="180723" y="296935"/>
                </a:lnTo>
                <a:lnTo>
                  <a:pt x="173804" y="288841"/>
                </a:lnTo>
                <a:lnTo>
                  <a:pt x="166320" y="281085"/>
                </a:lnTo>
                <a:lnTo>
                  <a:pt x="158166" y="273564"/>
                </a:lnTo>
                <a:lnTo>
                  <a:pt x="149231" y="266206"/>
                </a:lnTo>
                <a:lnTo>
                  <a:pt x="139322" y="258958"/>
                </a:lnTo>
                <a:lnTo>
                  <a:pt x="128436" y="251785"/>
                </a:lnTo>
                <a:lnTo>
                  <a:pt x="116870" y="244663"/>
                </a:lnTo>
                <a:lnTo>
                  <a:pt x="105115" y="237575"/>
                </a:lnTo>
                <a:lnTo>
                  <a:pt x="93475" y="230510"/>
                </a:lnTo>
                <a:lnTo>
                  <a:pt x="82220" y="223460"/>
                </a:lnTo>
                <a:lnTo>
                  <a:pt x="71662" y="216420"/>
                </a:lnTo>
                <a:lnTo>
                  <a:pt x="61896" y="209387"/>
                </a:lnTo>
                <a:lnTo>
                  <a:pt x="52846" y="202359"/>
                </a:lnTo>
                <a:lnTo>
                  <a:pt x="44375" y="195334"/>
                </a:lnTo>
                <a:lnTo>
                  <a:pt x="36342" y="188306"/>
                </a:lnTo>
                <a:lnTo>
                  <a:pt x="28792" y="181112"/>
                </a:lnTo>
                <a:lnTo>
                  <a:pt x="21941" y="173442"/>
                </a:lnTo>
                <a:lnTo>
                  <a:pt x="15853" y="165165"/>
                </a:lnTo>
                <a:lnTo>
                  <a:pt x="10611" y="156146"/>
                </a:lnTo>
                <a:lnTo>
                  <a:pt x="6389" y="146182"/>
                </a:lnTo>
                <a:lnTo>
                  <a:pt x="3184" y="135258"/>
                </a:lnTo>
                <a:lnTo>
                  <a:pt x="1014" y="123668"/>
                </a:lnTo>
                <a:lnTo>
                  <a:pt x="0" y="111896"/>
                </a:lnTo>
                <a:lnTo>
                  <a:pt x="99" y="100245"/>
                </a:lnTo>
                <a:lnTo>
                  <a:pt x="1300" y="88982"/>
                </a:lnTo>
                <a:lnTo>
                  <a:pt x="3701" y="78419"/>
                </a:lnTo>
                <a:lnTo>
                  <a:pt x="7242" y="68650"/>
                </a:lnTo>
                <a:lnTo>
                  <a:pt x="11737" y="59599"/>
                </a:lnTo>
                <a:lnTo>
                  <a:pt x="16971" y="51125"/>
                </a:lnTo>
                <a:lnTo>
                  <a:pt x="22758" y="43091"/>
                </a:lnTo>
                <a:lnTo>
                  <a:pt x="29270" y="35541"/>
                </a:lnTo>
                <a:lnTo>
                  <a:pt x="37006" y="28689"/>
                </a:lnTo>
                <a:lnTo>
                  <a:pt x="46133" y="22596"/>
                </a:lnTo>
                <a:lnTo>
                  <a:pt x="56364" y="17182"/>
                </a:lnTo>
                <a:lnTo>
                  <a:pt x="67150" y="12311"/>
                </a:lnTo>
                <a:lnTo>
                  <a:pt x="78108" y="7857"/>
                </a:lnTo>
                <a:lnTo>
                  <a:pt x="89059" y="4035"/>
                </a:lnTo>
                <a:lnTo>
                  <a:pt x="99936" y="1373"/>
                </a:lnTo>
                <a:lnTo>
                  <a:pt x="110732" y="64"/>
                </a:lnTo>
                <a:lnTo>
                  <a:pt x="121455" y="0"/>
                </a:lnTo>
                <a:lnTo>
                  <a:pt x="132121" y="944"/>
                </a:lnTo>
                <a:lnTo>
                  <a:pt x="142746" y="2658"/>
                </a:lnTo>
                <a:lnTo>
                  <a:pt x="153341" y="5096"/>
                </a:lnTo>
                <a:lnTo>
                  <a:pt x="163914" y="8402"/>
                </a:lnTo>
                <a:lnTo>
                  <a:pt x="174465" y="12591"/>
                </a:lnTo>
                <a:lnTo>
                  <a:pt x="184668" y="17707"/>
                </a:lnTo>
                <a:lnTo>
                  <a:pt x="193914" y="23898"/>
                </a:lnTo>
                <a:lnTo>
                  <a:pt x="201940" y="31145"/>
                </a:lnTo>
                <a:lnTo>
                  <a:pt x="208651" y="39452"/>
                </a:lnTo>
                <a:lnTo>
                  <a:pt x="213942" y="48932"/>
                </a:lnTo>
                <a:lnTo>
                  <a:pt x="217904" y="59532"/>
                </a:lnTo>
                <a:lnTo>
                  <a:pt x="220599" y="71073"/>
                </a:lnTo>
                <a:lnTo>
                  <a:pt x="221975" y="83344"/>
                </a:lnTo>
                <a:lnTo>
                  <a:pt x="222127" y="96139"/>
                </a:lnTo>
                <a:lnTo>
                  <a:pt x="221230" y="108890"/>
                </a:lnTo>
                <a:lnTo>
                  <a:pt x="219264" y="122023"/>
                </a:lnTo>
                <a:lnTo>
                  <a:pt x="214942" y="137805"/>
                </a:lnTo>
                <a:lnTo>
                  <a:pt x="206122" y="160227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629724" y="3411233"/>
            <a:ext cx="1194603" cy="533819"/>
            <a:chOff x="3629724" y="3411233"/>
            <a:chExt cx="1194603" cy="533819"/>
          </a:xfrm>
        </p:grpSpPr>
        <p:sp>
          <p:nvSpPr>
            <p:cNvPr id="20" name="Freeform 19"/>
            <p:cNvSpPr/>
            <p:nvPr/>
          </p:nvSpPr>
          <p:spPr>
            <a:xfrm>
              <a:off x="3629724" y="3416686"/>
              <a:ext cx="234235" cy="528366"/>
            </a:xfrm>
            <a:custGeom>
              <a:avLst/>
              <a:gdLst/>
              <a:ahLst/>
              <a:cxnLst/>
              <a:rect l="0" t="0" r="0" b="0"/>
              <a:pathLst>
                <a:path w="234235" h="528366">
                  <a:moveTo>
                    <a:pt x="234234" y="141946"/>
                  </a:moveTo>
                  <a:lnTo>
                    <a:pt x="228367" y="147880"/>
                  </a:lnTo>
                  <a:lnTo>
                    <a:pt x="222802" y="154085"/>
                  </a:lnTo>
                  <a:lnTo>
                    <a:pt x="217003" y="161176"/>
                  </a:lnTo>
                  <a:lnTo>
                    <a:pt x="210922" y="168943"/>
                  </a:lnTo>
                  <a:lnTo>
                    <a:pt x="204592" y="176942"/>
                  </a:lnTo>
                  <a:lnTo>
                    <a:pt x="198064" y="184887"/>
                  </a:lnTo>
                  <a:lnTo>
                    <a:pt x="191388" y="192835"/>
                  </a:lnTo>
                  <a:lnTo>
                    <a:pt x="184605" y="201076"/>
                  </a:lnTo>
                  <a:lnTo>
                    <a:pt x="177748" y="209762"/>
                  </a:lnTo>
                  <a:lnTo>
                    <a:pt x="170838" y="218730"/>
                  </a:lnTo>
                  <a:lnTo>
                    <a:pt x="163894" y="227603"/>
                  </a:lnTo>
                  <a:lnTo>
                    <a:pt x="156924" y="236170"/>
                  </a:lnTo>
                  <a:lnTo>
                    <a:pt x="149939" y="244551"/>
                  </a:lnTo>
                  <a:lnTo>
                    <a:pt x="142943" y="253092"/>
                  </a:lnTo>
                  <a:lnTo>
                    <a:pt x="135943" y="261991"/>
                  </a:lnTo>
                  <a:lnTo>
                    <a:pt x="129107" y="271443"/>
                  </a:lnTo>
                  <a:lnTo>
                    <a:pt x="122743" y="281706"/>
                  </a:lnTo>
                  <a:lnTo>
                    <a:pt x="116981" y="292834"/>
                  </a:lnTo>
                  <a:lnTo>
                    <a:pt x="111791" y="304563"/>
                  </a:lnTo>
                  <a:lnTo>
                    <a:pt x="107070" y="316428"/>
                  </a:lnTo>
                  <a:lnTo>
                    <a:pt x="102709" y="328147"/>
                  </a:lnTo>
                  <a:lnTo>
                    <a:pt x="98609" y="339625"/>
                  </a:lnTo>
                  <a:lnTo>
                    <a:pt x="94695" y="350863"/>
                  </a:lnTo>
                  <a:lnTo>
                    <a:pt x="90910" y="361909"/>
                  </a:lnTo>
                  <a:lnTo>
                    <a:pt x="87215" y="372972"/>
                  </a:lnTo>
                  <a:lnTo>
                    <a:pt x="83580" y="384399"/>
                  </a:lnTo>
                  <a:lnTo>
                    <a:pt x="79991" y="396352"/>
                  </a:lnTo>
                  <a:lnTo>
                    <a:pt x="76598" y="408823"/>
                  </a:lnTo>
                  <a:lnTo>
                    <a:pt x="73699" y="421727"/>
                  </a:lnTo>
                  <a:lnTo>
                    <a:pt x="71422" y="434959"/>
                  </a:lnTo>
                  <a:lnTo>
                    <a:pt x="69894" y="448269"/>
                  </a:lnTo>
                  <a:lnTo>
                    <a:pt x="69318" y="461278"/>
                  </a:lnTo>
                  <a:lnTo>
                    <a:pt x="69719" y="473799"/>
                  </a:lnTo>
                  <a:lnTo>
                    <a:pt x="71295" y="485663"/>
                  </a:lnTo>
                  <a:lnTo>
                    <a:pt x="74479" y="496638"/>
                  </a:lnTo>
                  <a:lnTo>
                    <a:pt x="79364" y="506674"/>
                  </a:lnTo>
                  <a:lnTo>
                    <a:pt x="85746" y="515396"/>
                  </a:lnTo>
                  <a:lnTo>
                    <a:pt x="93317" y="522052"/>
                  </a:lnTo>
                  <a:lnTo>
                    <a:pt x="101778" y="526407"/>
                  </a:lnTo>
                  <a:lnTo>
                    <a:pt x="110881" y="528365"/>
                  </a:lnTo>
                  <a:lnTo>
                    <a:pt x="120436" y="527718"/>
                  </a:lnTo>
                  <a:lnTo>
                    <a:pt x="130299" y="524620"/>
                  </a:lnTo>
                  <a:lnTo>
                    <a:pt x="140209" y="519643"/>
                  </a:lnTo>
                  <a:lnTo>
                    <a:pt x="149789" y="513564"/>
                  </a:lnTo>
                  <a:lnTo>
                    <a:pt x="158863" y="506925"/>
                  </a:lnTo>
                  <a:lnTo>
                    <a:pt x="167431" y="499862"/>
                  </a:lnTo>
                  <a:lnTo>
                    <a:pt x="175572" y="492217"/>
                  </a:lnTo>
                  <a:lnTo>
                    <a:pt x="183380" y="483927"/>
                  </a:lnTo>
                  <a:lnTo>
                    <a:pt x="190777" y="475055"/>
                  </a:lnTo>
                  <a:lnTo>
                    <a:pt x="197525" y="465713"/>
                  </a:lnTo>
                  <a:lnTo>
                    <a:pt x="203544" y="456012"/>
                  </a:lnTo>
                  <a:lnTo>
                    <a:pt x="208739" y="445886"/>
                  </a:lnTo>
                  <a:lnTo>
                    <a:pt x="212931" y="435102"/>
                  </a:lnTo>
                  <a:lnTo>
                    <a:pt x="216115" y="423592"/>
                  </a:lnTo>
                  <a:lnTo>
                    <a:pt x="218270" y="411591"/>
                  </a:lnTo>
                  <a:lnTo>
                    <a:pt x="219276" y="399536"/>
                  </a:lnTo>
                  <a:lnTo>
                    <a:pt x="219170" y="387691"/>
                  </a:lnTo>
                  <a:lnTo>
                    <a:pt x="217965" y="376297"/>
                  </a:lnTo>
                  <a:lnTo>
                    <a:pt x="215561" y="365645"/>
                  </a:lnTo>
                  <a:lnTo>
                    <a:pt x="212019" y="355812"/>
                  </a:lnTo>
                  <a:lnTo>
                    <a:pt x="207523" y="346548"/>
                  </a:lnTo>
                  <a:lnTo>
                    <a:pt x="202288" y="337399"/>
                  </a:lnTo>
                  <a:lnTo>
                    <a:pt x="196505" y="328094"/>
                  </a:lnTo>
                  <a:lnTo>
                    <a:pt x="190166" y="318706"/>
                  </a:lnTo>
                  <a:lnTo>
                    <a:pt x="183078" y="309550"/>
                  </a:lnTo>
                  <a:lnTo>
                    <a:pt x="175204" y="300796"/>
                  </a:lnTo>
                  <a:lnTo>
                    <a:pt x="166797" y="292459"/>
                  </a:lnTo>
                  <a:lnTo>
                    <a:pt x="158308" y="284481"/>
                  </a:lnTo>
                  <a:lnTo>
                    <a:pt x="150002" y="276783"/>
                  </a:lnTo>
                  <a:lnTo>
                    <a:pt x="141797" y="269291"/>
                  </a:lnTo>
                  <a:lnTo>
                    <a:pt x="133375" y="261947"/>
                  </a:lnTo>
                  <a:lnTo>
                    <a:pt x="124561" y="254707"/>
                  </a:lnTo>
                  <a:lnTo>
                    <a:pt x="115335" y="247538"/>
                  </a:lnTo>
                  <a:lnTo>
                    <a:pt x="105756" y="240417"/>
                  </a:lnTo>
                  <a:lnTo>
                    <a:pt x="95905" y="233331"/>
                  </a:lnTo>
                  <a:lnTo>
                    <a:pt x="86018" y="226266"/>
                  </a:lnTo>
                  <a:lnTo>
                    <a:pt x="76460" y="219216"/>
                  </a:lnTo>
                  <a:lnTo>
                    <a:pt x="67404" y="212177"/>
                  </a:lnTo>
                  <a:lnTo>
                    <a:pt x="58850" y="205144"/>
                  </a:lnTo>
                  <a:lnTo>
                    <a:pt x="50718" y="198116"/>
                  </a:lnTo>
                  <a:lnTo>
                    <a:pt x="42918" y="191086"/>
                  </a:lnTo>
                  <a:lnTo>
                    <a:pt x="35525" y="183890"/>
                  </a:lnTo>
                  <a:lnTo>
                    <a:pt x="28780" y="176220"/>
                  </a:lnTo>
                  <a:lnTo>
                    <a:pt x="22764" y="167942"/>
                  </a:lnTo>
                  <a:lnTo>
                    <a:pt x="17571" y="158923"/>
                  </a:lnTo>
                  <a:lnTo>
                    <a:pt x="13380" y="148959"/>
                  </a:lnTo>
                  <a:lnTo>
                    <a:pt x="10188" y="138035"/>
                  </a:lnTo>
                  <a:lnTo>
                    <a:pt x="7687" y="126444"/>
                  </a:lnTo>
                  <a:lnTo>
                    <a:pt x="5385" y="114672"/>
                  </a:lnTo>
                  <a:lnTo>
                    <a:pt x="2993" y="103016"/>
                  </a:lnTo>
                  <a:lnTo>
                    <a:pt x="893" y="91581"/>
                  </a:lnTo>
                  <a:lnTo>
                    <a:pt x="0" y="80370"/>
                  </a:lnTo>
                  <a:lnTo>
                    <a:pt x="738" y="69352"/>
                  </a:lnTo>
                  <a:lnTo>
                    <a:pt x="3049" y="58648"/>
                  </a:lnTo>
                  <a:lnTo>
                    <a:pt x="6667" y="48527"/>
                  </a:lnTo>
                  <a:lnTo>
                    <a:pt x="11294" y="39090"/>
                  </a:lnTo>
                  <a:lnTo>
                    <a:pt x="16824" y="30447"/>
                  </a:lnTo>
                  <a:lnTo>
                    <a:pt x="23352" y="22787"/>
                  </a:lnTo>
                  <a:lnTo>
                    <a:pt x="30853" y="16120"/>
                  </a:lnTo>
                  <a:lnTo>
                    <a:pt x="39346" y="10474"/>
                  </a:lnTo>
                  <a:lnTo>
                    <a:pt x="48956" y="5972"/>
                  </a:lnTo>
                  <a:lnTo>
                    <a:pt x="59642" y="2580"/>
                  </a:lnTo>
                  <a:lnTo>
                    <a:pt x="71073" y="454"/>
                  </a:lnTo>
                  <a:lnTo>
                    <a:pt x="82738" y="0"/>
                  </a:lnTo>
                  <a:lnTo>
                    <a:pt x="94318" y="1289"/>
                  </a:lnTo>
                  <a:lnTo>
                    <a:pt x="105533" y="4103"/>
                  </a:lnTo>
                  <a:lnTo>
                    <a:pt x="116064" y="8126"/>
                  </a:lnTo>
                  <a:lnTo>
                    <a:pt x="125807" y="13056"/>
                  </a:lnTo>
                  <a:lnTo>
                    <a:pt x="134672" y="18805"/>
                  </a:lnTo>
                  <a:lnTo>
                    <a:pt x="142487" y="25487"/>
                  </a:lnTo>
                  <a:lnTo>
                    <a:pt x="149262" y="33082"/>
                  </a:lnTo>
                  <a:lnTo>
                    <a:pt x="154999" y="41190"/>
                  </a:lnTo>
                  <a:lnTo>
                    <a:pt x="160178" y="50015"/>
                  </a:lnTo>
                  <a:lnTo>
                    <a:pt x="165254" y="61448"/>
                  </a:lnTo>
                  <a:lnTo>
                    <a:pt x="171063" y="7877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16642" y="367444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0683" y="2867"/>
                  </a:lnTo>
                  <a:lnTo>
                    <a:pt x="77412" y="5009"/>
                  </a:lnTo>
                  <a:lnTo>
                    <a:pt x="64225" y="6617"/>
                  </a:lnTo>
                  <a:lnTo>
                    <a:pt x="51326" y="8001"/>
                  </a:lnTo>
                  <a:lnTo>
                    <a:pt x="38131" y="9882"/>
                  </a:lnTo>
                  <a:lnTo>
                    <a:pt x="22356" y="13541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40714" y="3411233"/>
              <a:ext cx="283613" cy="530091"/>
            </a:xfrm>
            <a:custGeom>
              <a:avLst/>
              <a:gdLst/>
              <a:ahLst/>
              <a:cxnLst/>
              <a:rect l="0" t="0" r="0" b="0"/>
              <a:pathLst>
                <a:path w="283613" h="530091">
                  <a:moveTo>
                    <a:pt x="112882" y="0"/>
                  </a:moveTo>
                  <a:lnTo>
                    <a:pt x="107014" y="5934"/>
                  </a:lnTo>
                  <a:lnTo>
                    <a:pt x="101449" y="12139"/>
                  </a:lnTo>
                  <a:lnTo>
                    <a:pt x="95650" y="19235"/>
                  </a:lnTo>
                  <a:lnTo>
                    <a:pt x="89570" y="27175"/>
                  </a:lnTo>
                  <a:lnTo>
                    <a:pt x="83240" y="35822"/>
                  </a:lnTo>
                  <a:lnTo>
                    <a:pt x="76716" y="45020"/>
                  </a:lnTo>
                  <a:lnTo>
                    <a:pt x="70213" y="54793"/>
                  </a:lnTo>
                  <a:lnTo>
                    <a:pt x="64079" y="65331"/>
                  </a:lnTo>
                  <a:lnTo>
                    <a:pt x="58475" y="76682"/>
                  </a:lnTo>
                  <a:lnTo>
                    <a:pt x="53390" y="88913"/>
                  </a:lnTo>
                  <a:lnTo>
                    <a:pt x="48742" y="102188"/>
                  </a:lnTo>
                  <a:lnTo>
                    <a:pt x="44428" y="116487"/>
                  </a:lnTo>
                  <a:lnTo>
                    <a:pt x="40361" y="131497"/>
                  </a:lnTo>
                  <a:lnTo>
                    <a:pt x="36469" y="146718"/>
                  </a:lnTo>
                  <a:lnTo>
                    <a:pt x="32699" y="161838"/>
                  </a:lnTo>
                  <a:lnTo>
                    <a:pt x="29014" y="176583"/>
                  </a:lnTo>
                  <a:lnTo>
                    <a:pt x="25386" y="190637"/>
                  </a:lnTo>
                  <a:lnTo>
                    <a:pt x="21801" y="203913"/>
                  </a:lnTo>
                  <a:lnTo>
                    <a:pt x="18411" y="216812"/>
                  </a:lnTo>
                  <a:lnTo>
                    <a:pt x="15514" y="230086"/>
                  </a:lnTo>
                  <a:lnTo>
                    <a:pt x="13229" y="244132"/>
                  </a:lnTo>
                  <a:lnTo>
                    <a:pt x="11356" y="258841"/>
                  </a:lnTo>
                  <a:lnTo>
                    <a:pt x="9484" y="273794"/>
                  </a:lnTo>
                  <a:lnTo>
                    <a:pt x="7374" y="288711"/>
                  </a:lnTo>
                  <a:lnTo>
                    <a:pt x="5126" y="303644"/>
                  </a:lnTo>
                  <a:lnTo>
                    <a:pt x="3069" y="318881"/>
                  </a:lnTo>
                  <a:lnTo>
                    <a:pt x="1394" y="334566"/>
                  </a:lnTo>
                  <a:lnTo>
                    <a:pt x="286" y="350369"/>
                  </a:lnTo>
                  <a:lnTo>
                    <a:pt x="0" y="365605"/>
                  </a:lnTo>
                  <a:lnTo>
                    <a:pt x="586" y="379934"/>
                  </a:lnTo>
                  <a:lnTo>
                    <a:pt x="1777" y="393506"/>
                  </a:lnTo>
                  <a:lnTo>
                    <a:pt x="3107" y="406766"/>
                  </a:lnTo>
                  <a:lnTo>
                    <a:pt x="4303" y="420022"/>
                  </a:lnTo>
                  <a:lnTo>
                    <a:pt x="5594" y="433401"/>
                  </a:lnTo>
                  <a:lnTo>
                    <a:pt x="7599" y="446930"/>
                  </a:lnTo>
                  <a:lnTo>
                    <a:pt x="10622" y="460585"/>
                  </a:lnTo>
                  <a:lnTo>
                    <a:pt x="14806" y="474010"/>
                  </a:lnTo>
                  <a:lnTo>
                    <a:pt x="20297" y="486566"/>
                  </a:lnTo>
                  <a:lnTo>
                    <a:pt x="27038" y="497960"/>
                  </a:lnTo>
                  <a:lnTo>
                    <a:pt x="34990" y="507914"/>
                  </a:lnTo>
                  <a:lnTo>
                    <a:pt x="44222" y="516003"/>
                  </a:lnTo>
                  <a:lnTo>
                    <a:pt x="54653" y="522178"/>
                  </a:lnTo>
                  <a:lnTo>
                    <a:pt x="66078" y="526528"/>
                  </a:lnTo>
                  <a:lnTo>
                    <a:pt x="78271" y="529097"/>
                  </a:lnTo>
                  <a:lnTo>
                    <a:pt x="91023" y="530090"/>
                  </a:lnTo>
                  <a:lnTo>
                    <a:pt x="104009" y="529811"/>
                  </a:lnTo>
                  <a:lnTo>
                    <a:pt x="116800" y="528570"/>
                  </a:lnTo>
                  <a:lnTo>
                    <a:pt x="129179" y="526630"/>
                  </a:lnTo>
                  <a:lnTo>
                    <a:pt x="141118" y="524195"/>
                  </a:lnTo>
                  <a:lnTo>
                    <a:pt x="152676" y="521415"/>
                  </a:lnTo>
                  <a:lnTo>
                    <a:pt x="163930" y="518394"/>
                  </a:lnTo>
                  <a:lnTo>
                    <a:pt x="174795" y="515045"/>
                  </a:lnTo>
                  <a:lnTo>
                    <a:pt x="185025" y="511110"/>
                  </a:lnTo>
                  <a:lnTo>
                    <a:pt x="194538" y="506496"/>
                  </a:lnTo>
                  <a:lnTo>
                    <a:pt x="203403" y="501261"/>
                  </a:lnTo>
                  <a:lnTo>
                    <a:pt x="211744" y="495522"/>
                  </a:lnTo>
                  <a:lnTo>
                    <a:pt x="219690" y="489401"/>
                  </a:lnTo>
                  <a:lnTo>
                    <a:pt x="227349" y="483004"/>
                  </a:lnTo>
                  <a:lnTo>
                    <a:pt x="234806" y="476410"/>
                  </a:lnTo>
                  <a:lnTo>
                    <a:pt x="242118" y="469675"/>
                  </a:lnTo>
                  <a:lnTo>
                    <a:pt x="249165" y="462678"/>
                  </a:lnTo>
                  <a:lnTo>
                    <a:pt x="255671" y="455142"/>
                  </a:lnTo>
                  <a:lnTo>
                    <a:pt x="261528" y="446958"/>
                  </a:lnTo>
                  <a:lnTo>
                    <a:pt x="266782" y="438173"/>
                  </a:lnTo>
                  <a:lnTo>
                    <a:pt x="271545" y="428897"/>
                  </a:lnTo>
                  <a:lnTo>
                    <a:pt x="275926" y="419244"/>
                  </a:lnTo>
                  <a:lnTo>
                    <a:pt x="279699" y="409152"/>
                  </a:lnTo>
                  <a:lnTo>
                    <a:pt x="282329" y="398392"/>
                  </a:lnTo>
                  <a:lnTo>
                    <a:pt x="283612" y="386897"/>
                  </a:lnTo>
                  <a:lnTo>
                    <a:pt x="283489" y="374908"/>
                  </a:lnTo>
                  <a:lnTo>
                    <a:pt x="281886" y="362861"/>
                  </a:lnTo>
                  <a:lnTo>
                    <a:pt x="278912" y="351021"/>
                  </a:lnTo>
                  <a:lnTo>
                    <a:pt x="274645" y="339630"/>
                  </a:lnTo>
                  <a:lnTo>
                    <a:pt x="269039" y="328981"/>
                  </a:lnTo>
                  <a:lnTo>
                    <a:pt x="262193" y="319162"/>
                  </a:lnTo>
                  <a:lnTo>
                    <a:pt x="254156" y="310417"/>
                  </a:lnTo>
                  <a:lnTo>
                    <a:pt x="244860" y="303213"/>
                  </a:lnTo>
                  <a:lnTo>
                    <a:pt x="234388" y="297669"/>
                  </a:lnTo>
                  <a:lnTo>
                    <a:pt x="223102" y="293758"/>
                  </a:lnTo>
                  <a:lnTo>
                    <a:pt x="211535" y="291491"/>
                  </a:lnTo>
                  <a:lnTo>
                    <a:pt x="200021" y="290710"/>
                  </a:lnTo>
                  <a:lnTo>
                    <a:pt x="188851" y="291301"/>
                  </a:lnTo>
                  <a:lnTo>
                    <a:pt x="178350" y="293285"/>
                  </a:lnTo>
                  <a:lnTo>
                    <a:pt x="168617" y="296543"/>
                  </a:lnTo>
                  <a:lnTo>
                    <a:pt x="159420" y="300846"/>
                  </a:lnTo>
                  <a:lnTo>
                    <a:pt x="150317" y="305950"/>
                  </a:lnTo>
                  <a:lnTo>
                    <a:pt x="141042" y="311642"/>
                  </a:lnTo>
                  <a:lnTo>
                    <a:pt x="131675" y="317751"/>
                  </a:lnTo>
                  <a:lnTo>
                    <a:pt x="122531" y="324150"/>
                  </a:lnTo>
                  <a:lnTo>
                    <a:pt x="113795" y="330740"/>
                  </a:lnTo>
                  <a:lnTo>
                    <a:pt x="105783" y="337155"/>
                  </a:lnTo>
                  <a:lnTo>
                    <a:pt x="98235" y="343383"/>
                  </a:lnTo>
                  <a:lnTo>
                    <a:pt x="90488" y="349972"/>
                  </a:lnTo>
                  <a:lnTo>
                    <a:pt x="81296" y="35796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958906" y="4349322"/>
            <a:ext cx="925290" cy="953268"/>
            <a:chOff x="3958906" y="4349322"/>
            <a:chExt cx="925290" cy="953268"/>
          </a:xfrm>
        </p:grpSpPr>
        <p:sp>
          <p:nvSpPr>
            <p:cNvPr id="24" name="Freeform 23"/>
            <p:cNvSpPr/>
            <p:nvPr/>
          </p:nvSpPr>
          <p:spPr>
            <a:xfrm>
              <a:off x="4185940" y="4534973"/>
              <a:ext cx="393957" cy="563216"/>
            </a:xfrm>
            <a:custGeom>
              <a:avLst/>
              <a:gdLst/>
              <a:ahLst/>
              <a:cxnLst/>
              <a:rect l="0" t="0" r="0" b="0"/>
              <a:pathLst>
                <a:path w="393957" h="563216">
                  <a:moveTo>
                    <a:pt x="14930" y="65980"/>
                  </a:moveTo>
                  <a:lnTo>
                    <a:pt x="9088" y="71150"/>
                  </a:lnTo>
                  <a:lnTo>
                    <a:pt x="4252" y="70772"/>
                  </a:lnTo>
                  <a:lnTo>
                    <a:pt x="1067" y="66236"/>
                  </a:lnTo>
                  <a:lnTo>
                    <a:pt x="0" y="59378"/>
                  </a:lnTo>
                  <a:lnTo>
                    <a:pt x="966" y="51168"/>
                  </a:lnTo>
                  <a:lnTo>
                    <a:pt x="3784" y="42296"/>
                  </a:lnTo>
                  <a:lnTo>
                    <a:pt x="8370" y="33377"/>
                  </a:lnTo>
                  <a:lnTo>
                    <a:pt x="14514" y="24738"/>
                  </a:lnTo>
                  <a:lnTo>
                    <a:pt x="22238" y="16792"/>
                  </a:lnTo>
                  <a:lnTo>
                    <a:pt x="31853" y="10129"/>
                  </a:lnTo>
                  <a:lnTo>
                    <a:pt x="43351" y="4951"/>
                  </a:lnTo>
                  <a:lnTo>
                    <a:pt x="56139" y="1455"/>
                  </a:lnTo>
                  <a:lnTo>
                    <a:pt x="69254" y="0"/>
                  </a:lnTo>
                  <a:lnTo>
                    <a:pt x="82103" y="576"/>
                  </a:lnTo>
                  <a:lnTo>
                    <a:pt x="94321" y="2894"/>
                  </a:lnTo>
                  <a:lnTo>
                    <a:pt x="105601" y="6575"/>
                  </a:lnTo>
                  <a:lnTo>
                    <a:pt x="115886" y="11267"/>
                  </a:lnTo>
                  <a:lnTo>
                    <a:pt x="125302" y="16685"/>
                  </a:lnTo>
                  <a:lnTo>
                    <a:pt x="134028" y="22612"/>
                  </a:lnTo>
                  <a:lnTo>
                    <a:pt x="142239" y="28895"/>
                  </a:lnTo>
                  <a:lnTo>
                    <a:pt x="150079" y="35587"/>
                  </a:lnTo>
                  <a:lnTo>
                    <a:pt x="157659" y="42920"/>
                  </a:lnTo>
                  <a:lnTo>
                    <a:pt x="165059" y="50967"/>
                  </a:lnTo>
                  <a:lnTo>
                    <a:pt x="172335" y="59660"/>
                  </a:lnTo>
                  <a:lnTo>
                    <a:pt x="179526" y="68875"/>
                  </a:lnTo>
                  <a:lnTo>
                    <a:pt x="186657" y="78487"/>
                  </a:lnTo>
                  <a:lnTo>
                    <a:pt x="193581" y="88552"/>
                  </a:lnTo>
                  <a:lnTo>
                    <a:pt x="200003" y="99293"/>
                  </a:lnTo>
                  <a:lnTo>
                    <a:pt x="205804" y="110780"/>
                  </a:lnTo>
                  <a:lnTo>
                    <a:pt x="211020" y="122934"/>
                  </a:lnTo>
                  <a:lnTo>
                    <a:pt x="215759" y="135624"/>
                  </a:lnTo>
                  <a:lnTo>
                    <a:pt x="220132" y="148719"/>
                  </a:lnTo>
                  <a:lnTo>
                    <a:pt x="224239" y="162105"/>
                  </a:lnTo>
                  <a:lnTo>
                    <a:pt x="228158" y="175698"/>
                  </a:lnTo>
                  <a:lnTo>
                    <a:pt x="231942" y="189438"/>
                  </a:lnTo>
                  <a:lnTo>
                    <a:pt x="235467" y="203445"/>
                  </a:lnTo>
                  <a:lnTo>
                    <a:pt x="238455" y="217993"/>
                  </a:lnTo>
                  <a:lnTo>
                    <a:pt x="240797" y="233192"/>
                  </a:lnTo>
                  <a:lnTo>
                    <a:pt x="242537" y="248994"/>
                  </a:lnTo>
                  <a:lnTo>
                    <a:pt x="243789" y="265287"/>
                  </a:lnTo>
                  <a:lnTo>
                    <a:pt x="244668" y="281949"/>
                  </a:lnTo>
                  <a:lnTo>
                    <a:pt x="245276" y="298714"/>
                  </a:lnTo>
                  <a:lnTo>
                    <a:pt x="245693" y="315196"/>
                  </a:lnTo>
                  <a:lnTo>
                    <a:pt x="245971" y="331206"/>
                  </a:lnTo>
                  <a:lnTo>
                    <a:pt x="245990" y="346736"/>
                  </a:lnTo>
                  <a:lnTo>
                    <a:pt x="245470" y="361858"/>
                  </a:lnTo>
                  <a:lnTo>
                    <a:pt x="244298" y="376663"/>
                  </a:lnTo>
                  <a:lnTo>
                    <a:pt x="242358" y="391234"/>
                  </a:lnTo>
                  <a:lnTo>
                    <a:pt x="239452" y="405638"/>
                  </a:lnTo>
                  <a:lnTo>
                    <a:pt x="235574" y="419926"/>
                  </a:lnTo>
                  <a:lnTo>
                    <a:pt x="231020" y="434133"/>
                  </a:lnTo>
                  <a:lnTo>
                    <a:pt x="226279" y="448284"/>
                  </a:lnTo>
                  <a:lnTo>
                    <a:pt x="221640" y="462394"/>
                  </a:lnTo>
                  <a:lnTo>
                    <a:pt x="216884" y="476311"/>
                  </a:lnTo>
                  <a:lnTo>
                    <a:pt x="211398" y="489735"/>
                  </a:lnTo>
                  <a:lnTo>
                    <a:pt x="204896" y="502538"/>
                  </a:lnTo>
                  <a:lnTo>
                    <a:pt x="197561" y="514593"/>
                  </a:lnTo>
                  <a:lnTo>
                    <a:pt x="189866" y="525696"/>
                  </a:lnTo>
                  <a:lnTo>
                    <a:pt x="182124" y="535822"/>
                  </a:lnTo>
                  <a:lnTo>
                    <a:pt x="174145" y="544775"/>
                  </a:lnTo>
                  <a:lnTo>
                    <a:pt x="165350" y="552119"/>
                  </a:lnTo>
                  <a:lnTo>
                    <a:pt x="155476" y="557753"/>
                  </a:lnTo>
                  <a:lnTo>
                    <a:pt x="144725" y="561554"/>
                  </a:lnTo>
                  <a:lnTo>
                    <a:pt x="133584" y="563215"/>
                  </a:lnTo>
                  <a:lnTo>
                    <a:pt x="122384" y="562776"/>
                  </a:lnTo>
                  <a:lnTo>
                    <a:pt x="111270" y="560551"/>
                  </a:lnTo>
                  <a:lnTo>
                    <a:pt x="100282" y="556931"/>
                  </a:lnTo>
                  <a:lnTo>
                    <a:pt x="89422" y="552275"/>
                  </a:lnTo>
                  <a:lnTo>
                    <a:pt x="78994" y="546712"/>
                  </a:lnTo>
                  <a:lnTo>
                    <a:pt x="69591" y="540154"/>
                  </a:lnTo>
                  <a:lnTo>
                    <a:pt x="61451" y="532625"/>
                  </a:lnTo>
                  <a:lnTo>
                    <a:pt x="54493" y="523943"/>
                  </a:lnTo>
                  <a:lnTo>
                    <a:pt x="48502" y="513671"/>
                  </a:lnTo>
                  <a:lnTo>
                    <a:pt x="43257" y="501723"/>
                  </a:lnTo>
                  <a:lnTo>
                    <a:pt x="38886" y="488461"/>
                  </a:lnTo>
                  <a:lnTo>
                    <a:pt x="35847" y="474496"/>
                  </a:lnTo>
                  <a:lnTo>
                    <a:pt x="34282" y="460252"/>
                  </a:lnTo>
                  <a:lnTo>
                    <a:pt x="34043" y="445944"/>
                  </a:lnTo>
                  <a:lnTo>
                    <a:pt x="34870" y="431660"/>
                  </a:lnTo>
                  <a:lnTo>
                    <a:pt x="36506" y="417433"/>
                  </a:lnTo>
                  <a:lnTo>
                    <a:pt x="38890" y="403592"/>
                  </a:lnTo>
                  <a:lnTo>
                    <a:pt x="42161" y="390744"/>
                  </a:lnTo>
                  <a:lnTo>
                    <a:pt x="46326" y="379142"/>
                  </a:lnTo>
                  <a:lnTo>
                    <a:pt x="51427" y="368875"/>
                  </a:lnTo>
                  <a:lnTo>
                    <a:pt x="57607" y="360042"/>
                  </a:lnTo>
                  <a:lnTo>
                    <a:pt x="64847" y="352558"/>
                  </a:lnTo>
                  <a:lnTo>
                    <a:pt x="73150" y="346685"/>
                  </a:lnTo>
                  <a:lnTo>
                    <a:pt x="82626" y="343086"/>
                  </a:lnTo>
                  <a:lnTo>
                    <a:pt x="93219" y="341925"/>
                  </a:lnTo>
                  <a:lnTo>
                    <a:pt x="104586" y="342923"/>
                  </a:lnTo>
                  <a:lnTo>
                    <a:pt x="116208" y="345644"/>
                  </a:lnTo>
                  <a:lnTo>
                    <a:pt x="127763" y="349652"/>
                  </a:lnTo>
                  <a:lnTo>
                    <a:pt x="139131" y="354424"/>
                  </a:lnTo>
                  <a:lnTo>
                    <a:pt x="150297" y="359377"/>
                  </a:lnTo>
                  <a:lnTo>
                    <a:pt x="161289" y="364186"/>
                  </a:lnTo>
                  <a:lnTo>
                    <a:pt x="172145" y="368902"/>
                  </a:lnTo>
                  <a:lnTo>
                    <a:pt x="182903" y="373837"/>
                  </a:lnTo>
                  <a:lnTo>
                    <a:pt x="193583" y="379159"/>
                  </a:lnTo>
                  <a:lnTo>
                    <a:pt x="204045" y="384889"/>
                  </a:lnTo>
                  <a:lnTo>
                    <a:pt x="213998" y="390968"/>
                  </a:lnTo>
                  <a:lnTo>
                    <a:pt x="223326" y="397322"/>
                  </a:lnTo>
                  <a:lnTo>
                    <a:pt x="232235" y="403877"/>
                  </a:lnTo>
                  <a:lnTo>
                    <a:pt x="241137" y="410577"/>
                  </a:lnTo>
                  <a:lnTo>
                    <a:pt x="250278" y="417379"/>
                  </a:lnTo>
                  <a:lnTo>
                    <a:pt x="259723" y="424251"/>
                  </a:lnTo>
                  <a:lnTo>
                    <a:pt x="269451" y="431170"/>
                  </a:lnTo>
                  <a:lnTo>
                    <a:pt x="279410" y="438118"/>
                  </a:lnTo>
                  <a:lnTo>
                    <a:pt x="289709" y="444919"/>
                  </a:lnTo>
                  <a:lnTo>
                    <a:pt x="300609" y="451260"/>
                  </a:lnTo>
                  <a:lnTo>
                    <a:pt x="312196" y="456996"/>
                  </a:lnTo>
                  <a:lnTo>
                    <a:pt x="324248" y="461831"/>
                  </a:lnTo>
                  <a:lnTo>
                    <a:pt x="336338" y="465248"/>
                  </a:lnTo>
                  <a:lnTo>
                    <a:pt x="348197" y="467103"/>
                  </a:lnTo>
                  <a:lnTo>
                    <a:pt x="359299" y="467718"/>
                  </a:lnTo>
                  <a:lnTo>
                    <a:pt x="369871" y="467756"/>
                  </a:lnTo>
                  <a:lnTo>
                    <a:pt x="380837" y="467221"/>
                  </a:lnTo>
                  <a:lnTo>
                    <a:pt x="393956" y="46606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58906" y="4349322"/>
              <a:ext cx="925290" cy="953268"/>
            </a:xfrm>
            <a:custGeom>
              <a:avLst/>
              <a:gdLst/>
              <a:ahLst/>
              <a:cxnLst/>
              <a:rect l="0" t="0" r="0" b="0"/>
              <a:pathLst>
                <a:path w="925290" h="953268">
                  <a:moveTo>
                    <a:pt x="378835" y="9476"/>
                  </a:moveTo>
                  <a:lnTo>
                    <a:pt x="367099" y="6609"/>
                  </a:lnTo>
                  <a:lnTo>
                    <a:pt x="355970" y="4466"/>
                  </a:lnTo>
                  <a:lnTo>
                    <a:pt x="344372" y="2863"/>
                  </a:lnTo>
                  <a:lnTo>
                    <a:pt x="332211" y="1683"/>
                  </a:lnTo>
                  <a:lnTo>
                    <a:pt x="319551" y="834"/>
                  </a:lnTo>
                  <a:lnTo>
                    <a:pt x="306499" y="241"/>
                  </a:lnTo>
                  <a:lnTo>
                    <a:pt x="293321" y="0"/>
                  </a:lnTo>
                  <a:lnTo>
                    <a:pt x="280403" y="364"/>
                  </a:lnTo>
                  <a:lnTo>
                    <a:pt x="267941" y="1424"/>
                  </a:lnTo>
                  <a:lnTo>
                    <a:pt x="255948" y="3119"/>
                  </a:lnTo>
                  <a:lnTo>
                    <a:pt x="244354" y="5327"/>
                  </a:lnTo>
                  <a:lnTo>
                    <a:pt x="233067" y="7929"/>
                  </a:lnTo>
                  <a:lnTo>
                    <a:pt x="221841" y="10980"/>
                  </a:lnTo>
                  <a:lnTo>
                    <a:pt x="210304" y="14706"/>
                  </a:lnTo>
                  <a:lnTo>
                    <a:pt x="198282" y="19176"/>
                  </a:lnTo>
                  <a:lnTo>
                    <a:pt x="185934" y="24313"/>
                  </a:lnTo>
                  <a:lnTo>
                    <a:pt x="173646" y="29985"/>
                  </a:lnTo>
                  <a:lnTo>
                    <a:pt x="161644" y="36061"/>
                  </a:lnTo>
                  <a:lnTo>
                    <a:pt x="150145" y="42429"/>
                  </a:lnTo>
                  <a:lnTo>
                    <a:pt x="139422" y="49003"/>
                  </a:lnTo>
                  <a:lnTo>
                    <a:pt x="129542" y="55729"/>
                  </a:lnTo>
                  <a:lnTo>
                    <a:pt x="120246" y="62889"/>
                  </a:lnTo>
                  <a:lnTo>
                    <a:pt x="111076" y="71067"/>
                  </a:lnTo>
                  <a:lnTo>
                    <a:pt x="101757" y="80496"/>
                  </a:lnTo>
                  <a:lnTo>
                    <a:pt x="92360" y="90931"/>
                  </a:lnTo>
                  <a:lnTo>
                    <a:pt x="83197" y="101853"/>
                  </a:lnTo>
                  <a:lnTo>
                    <a:pt x="74439" y="112908"/>
                  </a:lnTo>
                  <a:lnTo>
                    <a:pt x="66100" y="124093"/>
                  </a:lnTo>
                  <a:lnTo>
                    <a:pt x="58120" y="135661"/>
                  </a:lnTo>
                  <a:lnTo>
                    <a:pt x="50425" y="147732"/>
                  </a:lnTo>
                  <a:lnTo>
                    <a:pt x="43106" y="160127"/>
                  </a:lnTo>
                  <a:lnTo>
                    <a:pt x="36409" y="172453"/>
                  </a:lnTo>
                  <a:lnTo>
                    <a:pt x="30421" y="184493"/>
                  </a:lnTo>
                  <a:lnTo>
                    <a:pt x="25078" y="196359"/>
                  </a:lnTo>
                  <a:lnTo>
                    <a:pt x="20254" y="208393"/>
                  </a:lnTo>
                  <a:lnTo>
                    <a:pt x="15827" y="220790"/>
                  </a:lnTo>
                  <a:lnTo>
                    <a:pt x="11854" y="233744"/>
                  </a:lnTo>
                  <a:lnTo>
                    <a:pt x="8557" y="247512"/>
                  </a:lnTo>
                  <a:lnTo>
                    <a:pt x="6005" y="262151"/>
                  </a:lnTo>
                  <a:lnTo>
                    <a:pt x="4121" y="277559"/>
                  </a:lnTo>
                  <a:lnTo>
                    <a:pt x="2774" y="293581"/>
                  </a:lnTo>
                  <a:lnTo>
                    <a:pt x="1830" y="310061"/>
                  </a:lnTo>
                  <a:lnTo>
                    <a:pt x="1178" y="326874"/>
                  </a:lnTo>
                  <a:lnTo>
                    <a:pt x="732" y="343918"/>
                  </a:lnTo>
                  <a:lnTo>
                    <a:pt x="430" y="361121"/>
                  </a:lnTo>
                  <a:lnTo>
                    <a:pt x="225" y="378265"/>
                  </a:lnTo>
                  <a:lnTo>
                    <a:pt x="88" y="395009"/>
                  </a:lnTo>
                  <a:lnTo>
                    <a:pt x="0" y="411199"/>
                  </a:lnTo>
                  <a:lnTo>
                    <a:pt x="111" y="426851"/>
                  </a:lnTo>
                  <a:lnTo>
                    <a:pt x="718" y="442056"/>
                  </a:lnTo>
                  <a:lnTo>
                    <a:pt x="1948" y="456916"/>
                  </a:lnTo>
                  <a:lnTo>
                    <a:pt x="3928" y="471524"/>
                  </a:lnTo>
                  <a:lnTo>
                    <a:pt x="6861" y="485954"/>
                  </a:lnTo>
                  <a:lnTo>
                    <a:pt x="10761" y="500257"/>
                  </a:lnTo>
                  <a:lnTo>
                    <a:pt x="15499" y="514475"/>
                  </a:lnTo>
                  <a:lnTo>
                    <a:pt x="20897" y="528635"/>
                  </a:lnTo>
                  <a:lnTo>
                    <a:pt x="26784" y="542759"/>
                  </a:lnTo>
                  <a:lnTo>
                    <a:pt x="33024" y="557025"/>
                  </a:lnTo>
                  <a:lnTo>
                    <a:pt x="39512" y="571747"/>
                  </a:lnTo>
                  <a:lnTo>
                    <a:pt x="46175" y="587058"/>
                  </a:lnTo>
                  <a:lnTo>
                    <a:pt x="53124" y="602765"/>
                  </a:lnTo>
                  <a:lnTo>
                    <a:pt x="60628" y="618463"/>
                  </a:lnTo>
                  <a:lnTo>
                    <a:pt x="68790" y="633911"/>
                  </a:lnTo>
                  <a:lnTo>
                    <a:pt x="77561" y="649046"/>
                  </a:lnTo>
                  <a:lnTo>
                    <a:pt x="86827" y="663896"/>
                  </a:lnTo>
                  <a:lnTo>
                    <a:pt x="96469" y="678514"/>
                  </a:lnTo>
                  <a:lnTo>
                    <a:pt x="106384" y="692958"/>
                  </a:lnTo>
                  <a:lnTo>
                    <a:pt x="116493" y="707276"/>
                  </a:lnTo>
                  <a:lnTo>
                    <a:pt x="126732" y="721498"/>
                  </a:lnTo>
                  <a:lnTo>
                    <a:pt x="136895" y="735320"/>
                  </a:lnTo>
                  <a:lnTo>
                    <a:pt x="146645" y="748149"/>
                  </a:lnTo>
                  <a:lnTo>
                    <a:pt x="155838" y="759744"/>
                  </a:lnTo>
                  <a:lnTo>
                    <a:pt x="164655" y="770344"/>
                  </a:lnTo>
                  <a:lnTo>
                    <a:pt x="173496" y="780464"/>
                  </a:lnTo>
                  <a:lnTo>
                    <a:pt x="182591" y="790456"/>
                  </a:lnTo>
                  <a:lnTo>
                    <a:pt x="191837" y="800322"/>
                  </a:lnTo>
                  <a:lnTo>
                    <a:pt x="200897" y="809808"/>
                  </a:lnTo>
                  <a:lnTo>
                    <a:pt x="209591" y="818785"/>
                  </a:lnTo>
                  <a:lnTo>
                    <a:pt x="218057" y="827274"/>
                  </a:lnTo>
                  <a:lnTo>
                    <a:pt x="226655" y="835354"/>
                  </a:lnTo>
                  <a:lnTo>
                    <a:pt x="235582" y="843121"/>
                  </a:lnTo>
                  <a:lnTo>
                    <a:pt x="244714" y="850659"/>
                  </a:lnTo>
                  <a:lnTo>
                    <a:pt x="253697" y="858034"/>
                  </a:lnTo>
                  <a:lnTo>
                    <a:pt x="262344" y="865295"/>
                  </a:lnTo>
                  <a:lnTo>
                    <a:pt x="270947" y="872478"/>
                  </a:lnTo>
                  <a:lnTo>
                    <a:pt x="280170" y="879607"/>
                  </a:lnTo>
                  <a:lnTo>
                    <a:pt x="290345" y="886701"/>
                  </a:lnTo>
                  <a:lnTo>
                    <a:pt x="301637" y="893769"/>
                  </a:lnTo>
                  <a:lnTo>
                    <a:pt x="314206" y="900822"/>
                  </a:lnTo>
                  <a:lnTo>
                    <a:pt x="327997" y="907858"/>
                  </a:lnTo>
                  <a:lnTo>
                    <a:pt x="342648" y="914719"/>
                  </a:lnTo>
                  <a:lnTo>
                    <a:pt x="357621" y="921100"/>
                  </a:lnTo>
                  <a:lnTo>
                    <a:pt x="372580" y="926872"/>
                  </a:lnTo>
                  <a:lnTo>
                    <a:pt x="387555" y="932070"/>
                  </a:lnTo>
                  <a:lnTo>
                    <a:pt x="402828" y="936796"/>
                  </a:lnTo>
                  <a:lnTo>
                    <a:pt x="418543" y="941156"/>
                  </a:lnTo>
                  <a:lnTo>
                    <a:pt x="434539" y="945085"/>
                  </a:lnTo>
                  <a:lnTo>
                    <a:pt x="450438" y="948352"/>
                  </a:lnTo>
                  <a:lnTo>
                    <a:pt x="466029" y="950880"/>
                  </a:lnTo>
                  <a:lnTo>
                    <a:pt x="481433" y="952577"/>
                  </a:lnTo>
                  <a:lnTo>
                    <a:pt x="496995" y="953267"/>
                  </a:lnTo>
                  <a:lnTo>
                    <a:pt x="512906" y="952957"/>
                  </a:lnTo>
                  <a:lnTo>
                    <a:pt x="529032" y="951952"/>
                  </a:lnTo>
                  <a:lnTo>
                    <a:pt x="545018" y="950747"/>
                  </a:lnTo>
                  <a:lnTo>
                    <a:pt x="560664" y="949640"/>
                  </a:lnTo>
                  <a:lnTo>
                    <a:pt x="575933" y="948579"/>
                  </a:lnTo>
                  <a:lnTo>
                    <a:pt x="590873" y="947259"/>
                  </a:lnTo>
                  <a:lnTo>
                    <a:pt x="605552" y="945515"/>
                  </a:lnTo>
                  <a:lnTo>
                    <a:pt x="620038" y="943173"/>
                  </a:lnTo>
                  <a:lnTo>
                    <a:pt x="634384" y="939989"/>
                  </a:lnTo>
                  <a:lnTo>
                    <a:pt x="648632" y="935916"/>
                  </a:lnTo>
                  <a:lnTo>
                    <a:pt x="662812" y="931061"/>
                  </a:lnTo>
                  <a:lnTo>
                    <a:pt x="676947" y="925585"/>
                  </a:lnTo>
                  <a:lnTo>
                    <a:pt x="691045" y="919640"/>
                  </a:lnTo>
                  <a:lnTo>
                    <a:pt x="704953" y="913191"/>
                  </a:lnTo>
                  <a:lnTo>
                    <a:pt x="718372" y="906032"/>
                  </a:lnTo>
                  <a:lnTo>
                    <a:pt x="731181" y="898099"/>
                  </a:lnTo>
                  <a:lnTo>
                    <a:pt x="743579" y="889314"/>
                  </a:lnTo>
                  <a:lnTo>
                    <a:pt x="755977" y="879506"/>
                  </a:lnTo>
                  <a:lnTo>
                    <a:pt x="768614" y="868683"/>
                  </a:lnTo>
                  <a:lnTo>
                    <a:pt x="781390" y="856991"/>
                  </a:lnTo>
                  <a:lnTo>
                    <a:pt x="793974" y="844617"/>
                  </a:lnTo>
                  <a:lnTo>
                    <a:pt x="806178" y="831740"/>
                  </a:lnTo>
                  <a:lnTo>
                    <a:pt x="817814" y="818501"/>
                  </a:lnTo>
                  <a:lnTo>
                    <a:pt x="828628" y="805008"/>
                  </a:lnTo>
                  <a:lnTo>
                    <a:pt x="838566" y="791334"/>
                  </a:lnTo>
                  <a:lnTo>
                    <a:pt x="847731" y="777372"/>
                  </a:lnTo>
                  <a:lnTo>
                    <a:pt x="856281" y="762853"/>
                  </a:lnTo>
                  <a:lnTo>
                    <a:pt x="864365" y="747675"/>
                  </a:lnTo>
                  <a:lnTo>
                    <a:pt x="871949" y="731886"/>
                  </a:lnTo>
                  <a:lnTo>
                    <a:pt x="878824" y="715602"/>
                  </a:lnTo>
                  <a:lnTo>
                    <a:pt x="884936" y="698941"/>
                  </a:lnTo>
                  <a:lnTo>
                    <a:pt x="890534" y="682008"/>
                  </a:lnTo>
                  <a:lnTo>
                    <a:pt x="896059" y="664880"/>
                  </a:lnTo>
                  <a:lnTo>
                    <a:pt x="901771" y="647613"/>
                  </a:lnTo>
                  <a:lnTo>
                    <a:pt x="907421" y="630086"/>
                  </a:lnTo>
                  <a:lnTo>
                    <a:pt x="912382" y="612020"/>
                  </a:lnTo>
                  <a:lnTo>
                    <a:pt x="916348" y="593311"/>
                  </a:lnTo>
                  <a:lnTo>
                    <a:pt x="919333" y="574170"/>
                  </a:lnTo>
                  <a:lnTo>
                    <a:pt x="921493" y="555013"/>
                  </a:lnTo>
                  <a:lnTo>
                    <a:pt x="923018" y="536089"/>
                  </a:lnTo>
                  <a:lnTo>
                    <a:pt x="924077" y="517466"/>
                  </a:lnTo>
                  <a:lnTo>
                    <a:pt x="924804" y="499122"/>
                  </a:lnTo>
                  <a:lnTo>
                    <a:pt x="925289" y="481009"/>
                  </a:lnTo>
                  <a:lnTo>
                    <a:pt x="925278" y="463235"/>
                  </a:lnTo>
                  <a:lnTo>
                    <a:pt x="924207" y="446060"/>
                  </a:lnTo>
                  <a:lnTo>
                    <a:pt x="921857" y="429572"/>
                  </a:lnTo>
                  <a:lnTo>
                    <a:pt x="918480" y="413549"/>
                  </a:lnTo>
                  <a:lnTo>
                    <a:pt x="914603" y="397563"/>
                  </a:lnTo>
                  <a:lnTo>
                    <a:pt x="910586" y="381360"/>
                  </a:lnTo>
                  <a:lnTo>
                    <a:pt x="906433" y="364866"/>
                  </a:lnTo>
                  <a:lnTo>
                    <a:pt x="901891" y="348100"/>
                  </a:lnTo>
                  <a:lnTo>
                    <a:pt x="896840" y="331127"/>
                  </a:lnTo>
                  <a:lnTo>
                    <a:pt x="891296" y="314491"/>
                  </a:lnTo>
                  <a:lnTo>
                    <a:pt x="885341" y="299160"/>
                  </a:lnTo>
                  <a:lnTo>
                    <a:pt x="879068" y="285550"/>
                  </a:lnTo>
                  <a:lnTo>
                    <a:pt x="872397" y="273259"/>
                  </a:lnTo>
                  <a:lnTo>
                    <a:pt x="865087" y="261390"/>
                  </a:lnTo>
                  <a:lnTo>
                    <a:pt x="857057" y="249366"/>
                  </a:lnTo>
                  <a:lnTo>
                    <a:pt x="848377" y="237134"/>
                  </a:lnTo>
                  <a:lnTo>
                    <a:pt x="839173" y="224981"/>
                  </a:lnTo>
                  <a:lnTo>
                    <a:pt x="829576" y="213099"/>
                  </a:lnTo>
                  <a:lnTo>
                    <a:pt x="819861" y="201694"/>
                  </a:lnTo>
                  <a:lnTo>
                    <a:pt x="810420" y="191043"/>
                  </a:lnTo>
                  <a:lnTo>
                    <a:pt x="801433" y="181217"/>
                  </a:lnTo>
                  <a:lnTo>
                    <a:pt x="792586" y="172129"/>
                  </a:lnTo>
                  <a:lnTo>
                    <a:pt x="783192" y="163632"/>
                  </a:lnTo>
                  <a:lnTo>
                    <a:pt x="772909" y="155578"/>
                  </a:lnTo>
                  <a:lnTo>
                    <a:pt x="761882" y="147845"/>
                  </a:lnTo>
                  <a:lnTo>
                    <a:pt x="750554" y="140338"/>
                  </a:lnTo>
                  <a:lnTo>
                    <a:pt x="739219" y="132993"/>
                  </a:lnTo>
                  <a:lnTo>
                    <a:pt x="727675" y="125923"/>
                  </a:lnTo>
                  <a:lnTo>
                    <a:pt x="715333" y="119402"/>
                  </a:lnTo>
                  <a:lnTo>
                    <a:pt x="701920" y="113530"/>
                  </a:lnTo>
                  <a:lnTo>
                    <a:pt x="687470" y="108095"/>
                  </a:lnTo>
                  <a:lnTo>
                    <a:pt x="672160" y="102679"/>
                  </a:lnTo>
                  <a:lnTo>
                    <a:pt x="656199" y="97037"/>
                  </a:lnTo>
                  <a:lnTo>
                    <a:pt x="640091" y="91264"/>
                  </a:lnTo>
                  <a:lnTo>
                    <a:pt x="624590" y="85688"/>
                  </a:lnTo>
                  <a:lnTo>
                    <a:pt x="610050" y="80495"/>
                  </a:lnTo>
                  <a:lnTo>
                    <a:pt x="596153" y="75874"/>
                  </a:lnTo>
                  <a:lnTo>
                    <a:pt x="582136" y="72075"/>
                  </a:lnTo>
                  <a:lnTo>
                    <a:pt x="567540" y="69154"/>
                  </a:lnTo>
                  <a:lnTo>
                    <a:pt x="551938" y="67006"/>
                  </a:lnTo>
                  <a:lnTo>
                    <a:pt x="534780" y="65475"/>
                  </a:lnTo>
                  <a:lnTo>
                    <a:pt x="515929" y="64404"/>
                  </a:lnTo>
                  <a:lnTo>
                    <a:pt x="495572" y="63666"/>
                  </a:lnTo>
                  <a:lnTo>
                    <a:pt x="474011" y="63162"/>
                  </a:lnTo>
                  <a:lnTo>
                    <a:pt x="451561" y="62819"/>
                  </a:lnTo>
                  <a:lnTo>
                    <a:pt x="428964" y="62588"/>
                  </a:lnTo>
                  <a:lnTo>
                    <a:pt x="407334" y="62432"/>
                  </a:lnTo>
                  <a:lnTo>
                    <a:pt x="387219" y="62328"/>
                  </a:lnTo>
                  <a:lnTo>
                    <a:pt x="369216" y="62259"/>
                  </a:lnTo>
                  <a:lnTo>
                    <a:pt x="352478" y="62204"/>
                  </a:lnTo>
                  <a:lnTo>
                    <a:pt x="335541" y="62160"/>
                  </a:lnTo>
                  <a:lnTo>
                    <a:pt x="315664" y="6211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2014-04-04T16:26:15Z</dcterms:created>
  <dcterms:modified xsi:type="dcterms:W3CDTF">2014-04-04T16:26:32Z</dcterms:modified>
</cp:coreProperties>
</file>